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65" r:id="rId2"/>
    <p:sldMasterId id="2147483989" r:id="rId3"/>
    <p:sldMasterId id="2147484017" r:id="rId4"/>
  </p:sldMasterIdLst>
  <p:notesMasterIdLst>
    <p:notesMasterId r:id="rId28"/>
  </p:notesMasterIdLst>
  <p:sldIdLst>
    <p:sldId id="2614" r:id="rId5"/>
    <p:sldId id="2510" r:id="rId6"/>
    <p:sldId id="1841" r:id="rId7"/>
    <p:sldId id="2496" r:id="rId8"/>
    <p:sldId id="1903" r:id="rId9"/>
    <p:sldId id="2500" r:id="rId10"/>
    <p:sldId id="2501" r:id="rId11"/>
    <p:sldId id="2502" r:id="rId12"/>
    <p:sldId id="2503" r:id="rId13"/>
    <p:sldId id="2388" r:id="rId14"/>
    <p:sldId id="2389" r:id="rId15"/>
    <p:sldId id="2390" r:id="rId16"/>
    <p:sldId id="2391" r:id="rId17"/>
    <p:sldId id="2504" r:id="rId18"/>
    <p:sldId id="2505" r:id="rId19"/>
    <p:sldId id="1809" r:id="rId20"/>
    <p:sldId id="2499" r:id="rId21"/>
    <p:sldId id="2604" r:id="rId22"/>
    <p:sldId id="2417" r:id="rId23"/>
    <p:sldId id="2219" r:id="rId24"/>
    <p:sldId id="2418" r:id="rId25"/>
    <p:sldId id="2419" r:id="rId26"/>
    <p:sldId id="2433"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sych Safety intro" id="{AAB56533-FC2B-41C4-BC22-073E60097D4E}">
          <p14:sldIdLst/>
        </p14:section>
        <p14:section name="EI Experience" id="{D63DE49C-73FF-4903-B8A1-3F4F7D3743EC}">
          <p14:sldIdLst>
            <p14:sldId id="2614"/>
            <p14:sldId id="2510"/>
            <p14:sldId id="1841"/>
            <p14:sldId id="2496"/>
            <p14:sldId id="1903"/>
            <p14:sldId id="2500"/>
            <p14:sldId id="2501"/>
            <p14:sldId id="2502"/>
            <p14:sldId id="2503"/>
            <p14:sldId id="2388"/>
            <p14:sldId id="2389"/>
            <p14:sldId id="2390"/>
            <p14:sldId id="2391"/>
            <p14:sldId id="2504"/>
            <p14:sldId id="2505"/>
            <p14:sldId id="1809"/>
            <p14:sldId id="2499"/>
            <p14:sldId id="2604"/>
            <p14:sldId id="2417"/>
            <p14:sldId id="2219"/>
            <p14:sldId id="2418"/>
            <p14:sldId id="2419"/>
            <p14:sldId id="2433"/>
          </p14:sldIdLst>
        </p14:section>
        <p14:section name="Untitled Section" id="{1557C83A-7CE4-4986-B63B-9CD0A94CF997}">
          <p14:sldIdLst/>
        </p14:section>
        <p14:section name="Untitled Section" id="{CFB1C877-B9C2-4B34-8327-7A7AFF26CA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05" autoAdjust="0"/>
    <p:restoredTop sz="86016" autoAdjust="0"/>
  </p:normalViewPr>
  <p:slideViewPr>
    <p:cSldViewPr snapToGrid="0">
      <p:cViewPr varScale="1">
        <p:scale>
          <a:sx n="98" d="100"/>
          <a:sy n="98" d="100"/>
        </p:scale>
        <p:origin x="1158" y="84"/>
      </p:cViewPr>
      <p:guideLst>
        <p:guide orient="horz" pos="2160"/>
        <p:guide pos="3840"/>
      </p:guideLst>
    </p:cSldViewPr>
  </p:slideViewPr>
  <p:outlineViewPr>
    <p:cViewPr>
      <p:scale>
        <a:sx n="33" d="100"/>
        <a:sy n="33" d="100"/>
      </p:scale>
      <p:origin x="0" y="-47496"/>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100" d="100"/>
          <a:sy n="100" d="100"/>
        </p:scale>
        <p:origin x="3552" y="-3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30EA65-3DCF-48EA-A176-C08AE004EEB0}" type="datetimeFigureOut">
              <a:rPr lang="en-IE" smtClean="0"/>
              <a:t>28/07/2022</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0A1E9-5140-422E-8735-9D62593878F0}" type="slidenum">
              <a:rPr lang="en-IE" smtClean="0"/>
              <a:t>‹#›</a:t>
            </a:fld>
            <a:endParaRPr lang="en-IE" dirty="0"/>
          </a:p>
        </p:txBody>
      </p:sp>
    </p:spTree>
    <p:extLst>
      <p:ext uri="{BB962C8B-B14F-4D97-AF65-F5344CB8AC3E}">
        <p14:creationId xmlns:p14="http://schemas.microsoft.com/office/powerpoint/2010/main" val="218128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E4E66-131C-4FBF-8599-C3828A5969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90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Score for the person who put you at ease?
https://www.polleverywhere.com/free_text_polls/2EXCsyXyP8rwciyHzsBqV</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0A1E9-5140-422E-8735-9D62593878F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225B083-5485-4A2C-87AD-4767ACDFCEEA}"/>
              </a:ext>
            </a:extLst>
          </p:cNvPr>
          <p:cNvSpPr txBox="1"/>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71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Score for the person who made you feel fearful?
https://www.polleverywhere.com/free_text_polls/hgj9CdBO9OgQLwVUmO9IC</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0A1E9-5140-422E-8735-9D62593878F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0D87652-3A43-485A-8C83-478758BA9F9E}"/>
              </a:ext>
            </a:extLst>
          </p:cNvPr>
          <p:cNvSpPr txBox="1"/>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7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did the 'at ease' person make you feel?
https://www.polleverywhere.com/free_text_polls/ClYqC6smETNAlOPbEUG4w</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0A1E9-5140-422E-8735-9D62593878F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398990D-1E3E-47E1-AC3E-4A6DBE6BDD39}"/>
              </a:ext>
            </a:extLst>
          </p:cNvPr>
          <p:cNvSpPr txBox="1"/>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42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did the 'fearful' person make you feel?
https://www.polleverywhere.com/free_text_polls/Z6jCRt3s1OK6FbEcUSq7r</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0A1E9-5140-422E-8735-9D62593878F0}"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8C018C6-CB90-444C-9BF6-1801D2E0157A}"/>
              </a:ext>
            </a:extLst>
          </p:cNvPr>
          <p:cNvSpPr txBox="1"/>
          <p:nvPr/>
        </p:nvSpPr>
        <p:spPr>
          <a:xfrm>
            <a:off x="0" y="0"/>
            <a:ext cx="3810000" cy="127000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31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engaged were you with your BEST boss ever?
https://www.polleverywhere.com/multiple_choice_polls/ywOKyWVrzbx6mqBSMNsdG?display_state=chart&amp;activity_state=opened&amp;state=opened&amp;flow=Default&amp;onscreen=persist</a:t>
            </a:r>
            <a:endParaRPr lang="en-GB"/>
          </a:p>
        </p:txBody>
      </p:sp>
      <p:sp>
        <p:nvSpPr>
          <p:cNvPr id="4" name="Slide Number Placeholder 3"/>
          <p:cNvSpPr>
            <a:spLocks noGrp="1"/>
          </p:cNvSpPr>
          <p:nvPr>
            <p:ph type="sldNum" sz="quarter" idx="5"/>
          </p:nvPr>
        </p:nvSpPr>
        <p:spPr/>
        <p:txBody>
          <a:bodyPr/>
          <a:lstStyle/>
          <a:p>
            <a:fld id="{71F0A1E9-5140-422E-8735-9D62593878F0}" type="slidenum">
              <a:rPr lang="en-IE" smtClean="0"/>
              <a:t>14</a:t>
            </a:fld>
            <a:endParaRPr lang="en-IE" dirty="0"/>
          </a:p>
        </p:txBody>
      </p:sp>
      <p:sp>
        <p:nvSpPr>
          <p:cNvPr id="5" name="TextBox 4">
            <a:extLst>
              <a:ext uri="{FF2B5EF4-FFF2-40B4-BE49-F238E27FC236}">
                <a16:creationId xmlns:a16="http://schemas.microsoft.com/office/drawing/2014/main" id="{2EEE87C5-CA2A-4937-AFEF-4ED127653C72}"/>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805273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How engaged were you with your WORST boss ever?
https://www.polleverywhere.com/multiple_choice_polls/EntC6P4Ym6N5S2QYvEdwO?display_state=chart&amp;activity_state=opened&amp;state=opened&amp;flow=Default&amp;onscreen=persist</a:t>
            </a:r>
            <a:endParaRPr lang="en-GB"/>
          </a:p>
        </p:txBody>
      </p:sp>
      <p:sp>
        <p:nvSpPr>
          <p:cNvPr id="4" name="Slide Number Placeholder 3"/>
          <p:cNvSpPr>
            <a:spLocks noGrp="1"/>
          </p:cNvSpPr>
          <p:nvPr>
            <p:ph type="sldNum" sz="quarter" idx="5"/>
          </p:nvPr>
        </p:nvSpPr>
        <p:spPr/>
        <p:txBody>
          <a:bodyPr/>
          <a:lstStyle/>
          <a:p>
            <a:fld id="{71F0A1E9-5140-422E-8735-9D62593878F0}" type="slidenum">
              <a:rPr lang="en-IE" smtClean="0"/>
              <a:t>15</a:t>
            </a:fld>
            <a:endParaRPr lang="en-IE" dirty="0"/>
          </a:p>
        </p:txBody>
      </p:sp>
      <p:sp>
        <p:nvSpPr>
          <p:cNvPr id="5" name="TextBox 4">
            <a:extLst>
              <a:ext uri="{FF2B5EF4-FFF2-40B4-BE49-F238E27FC236}">
                <a16:creationId xmlns:a16="http://schemas.microsoft.com/office/drawing/2014/main" id="{92F89C93-106A-4528-A3D8-56E667EE086F}"/>
              </a:ext>
            </a:extLst>
          </p:cNvPr>
          <p:cNvSpPr txBox="1"/>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26661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444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1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444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62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8131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709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093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424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557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62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244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222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FF970E-0676-2A49-89FC-CBA36B7F1C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376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A372-6F53-43D5-B93E-64358D44297E}"/>
              </a:ext>
            </a:extLst>
          </p:cNvPr>
          <p:cNvSpPr>
            <a:spLocks noGrp="1"/>
          </p:cNvSpPr>
          <p:nvPr>
            <p:ph type="ctrTitle"/>
          </p:nvPr>
        </p:nvSpPr>
        <p:spPr>
          <a:xfrm>
            <a:off x="1524000" y="1122363"/>
            <a:ext cx="9144000" cy="2387600"/>
          </a:xfrm>
        </p:spPr>
        <p:txBody>
          <a:bodyPr anchor="b"/>
          <a:lstStyle>
            <a:lvl1pPr algn="ctr">
              <a:defRPr sz="6000">
                <a:solidFill>
                  <a:srgbClr val="002060"/>
                </a:solidFill>
                <a:effectLst>
                  <a:outerShdw blurRad="38100" dist="38100" dir="2700000" algn="tl">
                    <a:srgbClr val="000000">
                      <a:alpha val="43137"/>
                    </a:srgbClr>
                  </a:outerShdw>
                </a:effectLst>
                <a:latin typeface="Dax-Regular"/>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AEE9A18A-9FC6-4164-BA41-3171C138B938}"/>
              </a:ext>
            </a:extLst>
          </p:cNvPr>
          <p:cNvSpPr>
            <a:spLocks noGrp="1"/>
          </p:cNvSpPr>
          <p:nvPr>
            <p:ph type="subTitle" idx="1"/>
          </p:nvPr>
        </p:nvSpPr>
        <p:spPr>
          <a:xfrm>
            <a:off x="1524000" y="3602038"/>
            <a:ext cx="9144000" cy="1655762"/>
          </a:xfrm>
        </p:spPr>
        <p:txBody>
          <a:bodyPr/>
          <a:lstStyle>
            <a:lvl1pPr marL="0" indent="0" algn="ctr">
              <a:buNone/>
              <a:defRPr sz="2400">
                <a:solidFill>
                  <a:srgbClr val="002060"/>
                </a:solidFill>
                <a:effectLst>
                  <a:outerShdw blurRad="38100" dist="38100" dir="2700000" algn="tl">
                    <a:srgbClr val="000000">
                      <a:alpha val="43137"/>
                    </a:srgbClr>
                  </a:outerShdw>
                </a:effectLst>
                <a:latin typeface="Dax-Regular"/>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E" dirty="0"/>
          </a:p>
        </p:txBody>
      </p:sp>
      <p:sp>
        <p:nvSpPr>
          <p:cNvPr id="4" name="Date Placeholder 3">
            <a:extLst>
              <a:ext uri="{FF2B5EF4-FFF2-40B4-BE49-F238E27FC236}">
                <a16:creationId xmlns:a16="http://schemas.microsoft.com/office/drawing/2014/main" id="{3FF1289B-5110-4ED3-A20E-D8FB27DB1EF2}"/>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E83F59C1-2F0D-4D92-9378-35555EE383C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EC259BF-1B3C-4708-8EA8-3A0B79DA1160}"/>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7" name="Picture 6">
            <a:extLst>
              <a:ext uri="{FF2B5EF4-FFF2-40B4-BE49-F238E27FC236}">
                <a16:creationId xmlns:a16="http://schemas.microsoft.com/office/drawing/2014/main" id="{C5E34199-6932-40B0-9E5D-E8873BADB4A6}"/>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222095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7AC6-73A0-4262-B994-640856E9F053}"/>
              </a:ext>
            </a:extLst>
          </p:cNvPr>
          <p:cNvSpPr>
            <a:spLocks noGrp="1"/>
          </p:cNvSpPr>
          <p:nvPr>
            <p:ph type="title"/>
          </p:nvPr>
        </p:nvSpPr>
        <p:spPr/>
        <p:txBody>
          <a:bodyPr>
            <a:normAutofit/>
          </a:bodyPr>
          <a:lstStyle>
            <a:lvl1pPr>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356444DD-FC96-43E3-B363-F9B999737BCD}"/>
              </a:ext>
            </a:extLst>
          </p:cNvPr>
          <p:cNvSpPr>
            <a:spLocks noGrp="1"/>
          </p:cNvSpPr>
          <p:nvPr>
            <p:ph type="body" orient="vert" idx="1"/>
          </p:nvPr>
        </p:nvSpPr>
        <p:spPr/>
        <p:txBody>
          <a:bodyPr vert="eaVert"/>
          <a:lstStyle>
            <a:lvl1pPr>
              <a:defRPr>
                <a:solidFill>
                  <a:srgbClr val="002060"/>
                </a:solidFill>
                <a:latin typeface="Dax-Regular"/>
              </a:defRPr>
            </a:lvl1pPr>
            <a:lvl2pPr>
              <a:defRPr>
                <a:solidFill>
                  <a:srgbClr val="002060"/>
                </a:solidFill>
                <a:latin typeface="Dax-Regular"/>
              </a:defRPr>
            </a:lvl2pPr>
            <a:lvl3pPr>
              <a:defRPr>
                <a:solidFill>
                  <a:srgbClr val="002060"/>
                </a:solidFill>
                <a:latin typeface="Dax-Regular"/>
              </a:defRPr>
            </a:lvl3pPr>
            <a:lvl4pPr>
              <a:defRPr>
                <a:solidFill>
                  <a:srgbClr val="002060"/>
                </a:solidFill>
                <a:latin typeface="Dax-Regular"/>
              </a:defRPr>
            </a:lvl4pPr>
            <a:lvl5pPr>
              <a:defRPr>
                <a:solidFill>
                  <a:srgbClr val="002060"/>
                </a:solidFill>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250A7390-89EB-4784-9F92-F225C139993C}"/>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1301D14E-3032-4F65-BD2D-2772D8FED1E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2B0160E-42C4-4A68-8D61-C8D73754437A}"/>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8" name="Picture 7">
            <a:extLst>
              <a:ext uri="{FF2B5EF4-FFF2-40B4-BE49-F238E27FC236}">
                <a16:creationId xmlns:a16="http://schemas.microsoft.com/office/drawing/2014/main" id="{8CEBC384-572A-4867-B5C4-B28560489768}"/>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15937936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Galle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7EC42-E317-1E4E-985A-671725E73AD9}"/>
              </a:ext>
            </a:extLst>
          </p:cNvPr>
          <p:cNvSpPr/>
          <p:nvPr userDrawn="1"/>
        </p:nvSpPr>
        <p:spPr>
          <a:xfrm>
            <a:off x="7449908" y="0"/>
            <a:ext cx="2749324" cy="1924050"/>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EC5473C3-2713-5541-A769-64C66FCCE93D}"/>
              </a:ext>
            </a:extLst>
          </p:cNvPr>
          <p:cNvSpPr>
            <a:spLocks noGrp="1"/>
          </p:cNvSpPr>
          <p:nvPr>
            <p:ph type="pic" sz="quarter" idx="11"/>
          </p:nvPr>
        </p:nvSpPr>
        <p:spPr>
          <a:xfrm>
            <a:off x="7449908"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sp>
      <p:sp>
        <p:nvSpPr>
          <p:cNvPr id="10" name="Picture Placeholder 2">
            <a:extLst>
              <a:ext uri="{FF2B5EF4-FFF2-40B4-BE49-F238E27FC236}">
                <a16:creationId xmlns:a16="http://schemas.microsoft.com/office/drawing/2014/main" id="{F1A9D393-6BF3-8943-A683-7CE4AB01DC92}"/>
              </a:ext>
            </a:extLst>
          </p:cNvPr>
          <p:cNvSpPr>
            <a:spLocks noGrp="1"/>
          </p:cNvSpPr>
          <p:nvPr>
            <p:ph type="pic" sz="quarter" idx="10"/>
          </p:nvPr>
        </p:nvSpPr>
        <p:spPr>
          <a:xfrm>
            <a:off x="5324264"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sp>
      <p:sp>
        <p:nvSpPr>
          <p:cNvPr id="11" name="TextBox 10">
            <a:extLst>
              <a:ext uri="{FF2B5EF4-FFF2-40B4-BE49-F238E27FC236}">
                <a16:creationId xmlns:a16="http://schemas.microsoft.com/office/drawing/2014/main" id="{0B753290-E053-FF45-9096-2331DAD2A14B}"/>
              </a:ext>
            </a:extLst>
          </p:cNvPr>
          <p:cNvSpPr txBox="1"/>
          <p:nvPr userDrawn="1"/>
        </p:nvSpPr>
        <p:spPr>
          <a:xfrm>
            <a:off x="1158532" y="1924050"/>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2" name="TextBox 11">
            <a:extLst>
              <a:ext uri="{FF2B5EF4-FFF2-40B4-BE49-F238E27FC236}">
                <a16:creationId xmlns:a16="http://schemas.microsoft.com/office/drawing/2014/main" id="{F30CEC68-9C97-744C-897E-97B493BE599E}"/>
              </a:ext>
            </a:extLst>
          </p:cNvPr>
          <p:cNvSpPr txBox="1"/>
          <p:nvPr userDrawn="1"/>
        </p:nvSpPr>
        <p:spPr>
          <a:xfrm>
            <a:off x="1208853" y="3429000"/>
            <a:ext cx="2830712" cy="1602746"/>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Five quacking zephyrs jolt my wax bed. Flummoxed by job, kvetching W. zaps Iraq.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Cozy sphinx waves quart jug of bad milk. Five quacking zephyrs jolt my wax bed. Flummoxed by job, kvetching W. zaps Iraq. Cozy sphinx waves quart jug of bad milk. </a:t>
            </a:r>
          </a:p>
        </p:txBody>
      </p:sp>
      <p:sp>
        <p:nvSpPr>
          <p:cNvPr id="13" name="TextBox 12">
            <a:extLst>
              <a:ext uri="{FF2B5EF4-FFF2-40B4-BE49-F238E27FC236}">
                <a16:creationId xmlns:a16="http://schemas.microsoft.com/office/drawing/2014/main" id="{FDDDDCF2-0050-E345-B9BA-2A1E12B3E215}"/>
              </a:ext>
            </a:extLst>
          </p:cNvPr>
          <p:cNvSpPr txBox="1"/>
          <p:nvPr userDrawn="1"/>
        </p:nvSpPr>
        <p:spPr>
          <a:xfrm>
            <a:off x="1208853" y="306324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489747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Icons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595A2-728C-644F-A233-50CEA01C9477}"/>
              </a:ext>
            </a:extLst>
          </p:cNvPr>
          <p:cNvSpPr/>
          <p:nvPr userDrawn="1"/>
        </p:nvSpPr>
        <p:spPr>
          <a:xfrm>
            <a:off x="6096000" y="0"/>
            <a:ext cx="6096000" cy="6858000"/>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604E52-4D43-2145-84B6-F337315BFFF6}"/>
              </a:ext>
            </a:extLst>
          </p:cNvPr>
          <p:cNvSpPr/>
          <p:nvPr userDrawn="1"/>
        </p:nvSpPr>
        <p:spPr>
          <a:xfrm>
            <a:off x="6812023" y="129145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E94EF2A-F3DE-3945-8D1B-3054914E57B0}"/>
              </a:ext>
            </a:extLst>
          </p:cNvPr>
          <p:cNvSpPr txBox="1"/>
          <p:nvPr userDrawn="1"/>
        </p:nvSpPr>
        <p:spPr>
          <a:xfrm>
            <a:off x="1158532" y="1012056"/>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32" name="TextBox 31">
            <a:extLst>
              <a:ext uri="{FF2B5EF4-FFF2-40B4-BE49-F238E27FC236}">
                <a16:creationId xmlns:a16="http://schemas.microsoft.com/office/drawing/2014/main" id="{23EF7146-8668-3844-B96E-F50E4EBAB9A2}"/>
              </a:ext>
            </a:extLst>
          </p:cNvPr>
          <p:cNvSpPr txBox="1"/>
          <p:nvPr userDrawn="1"/>
        </p:nvSpPr>
        <p:spPr>
          <a:xfrm>
            <a:off x="1208853" y="3269360"/>
            <a:ext cx="2921428"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Doing business like this takes much more effort than doing your own business at home, and on top of that there's the curse of travelling, worries about making train connections, bad and irregular food, contact with different people all the time so that you can never get to know anyone or become friendly with them.</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There hung a picture that he had recently cut out of an illustrated.</a:t>
            </a:r>
          </a:p>
        </p:txBody>
      </p:sp>
      <p:sp>
        <p:nvSpPr>
          <p:cNvPr id="33" name="TextBox 32">
            <a:extLst>
              <a:ext uri="{FF2B5EF4-FFF2-40B4-BE49-F238E27FC236}">
                <a16:creationId xmlns:a16="http://schemas.microsoft.com/office/drawing/2014/main" id="{0B6786F2-ADD1-3B4C-89BC-91C6376388BB}"/>
              </a:ext>
            </a:extLst>
          </p:cNvPr>
          <p:cNvSpPr txBox="1"/>
          <p:nvPr userDrawn="1"/>
        </p:nvSpPr>
        <p:spPr>
          <a:xfrm>
            <a:off x="1208853" y="29036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34" name="TextBox 33">
            <a:extLst>
              <a:ext uri="{FF2B5EF4-FFF2-40B4-BE49-F238E27FC236}">
                <a16:creationId xmlns:a16="http://schemas.microsoft.com/office/drawing/2014/main" id="{D4435651-F861-5248-BF0B-9EFE6029A377}"/>
              </a:ext>
            </a:extLst>
          </p:cNvPr>
          <p:cNvSpPr txBox="1"/>
          <p:nvPr userDrawn="1"/>
        </p:nvSpPr>
        <p:spPr>
          <a:xfrm>
            <a:off x="8094603" y="149081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35" name="TextBox 34">
            <a:extLst>
              <a:ext uri="{FF2B5EF4-FFF2-40B4-BE49-F238E27FC236}">
                <a16:creationId xmlns:a16="http://schemas.microsoft.com/office/drawing/2014/main" id="{932C08CC-9A94-8C49-9822-6C88788B34FF}"/>
              </a:ext>
            </a:extLst>
          </p:cNvPr>
          <p:cNvSpPr txBox="1"/>
          <p:nvPr userDrawn="1"/>
        </p:nvSpPr>
        <p:spPr>
          <a:xfrm>
            <a:off x="8094603" y="120304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38" name="Oval 37">
            <a:extLst>
              <a:ext uri="{FF2B5EF4-FFF2-40B4-BE49-F238E27FC236}">
                <a16:creationId xmlns:a16="http://schemas.microsoft.com/office/drawing/2014/main" id="{4F66B51B-2C5C-CA48-BFC4-B09717A51303}"/>
              </a:ext>
            </a:extLst>
          </p:cNvPr>
          <p:cNvSpPr/>
          <p:nvPr userDrawn="1"/>
        </p:nvSpPr>
        <p:spPr>
          <a:xfrm>
            <a:off x="6812023" y="299293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FF7415-FF1E-C54D-BE1C-79A8CC9CF850}"/>
              </a:ext>
            </a:extLst>
          </p:cNvPr>
          <p:cNvSpPr txBox="1"/>
          <p:nvPr userDrawn="1"/>
        </p:nvSpPr>
        <p:spPr>
          <a:xfrm>
            <a:off x="8094603" y="319229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0" name="TextBox 39">
            <a:extLst>
              <a:ext uri="{FF2B5EF4-FFF2-40B4-BE49-F238E27FC236}">
                <a16:creationId xmlns:a16="http://schemas.microsoft.com/office/drawing/2014/main" id="{60AE95C0-FBC6-7745-814F-81CE23234AD5}"/>
              </a:ext>
            </a:extLst>
          </p:cNvPr>
          <p:cNvSpPr txBox="1"/>
          <p:nvPr userDrawn="1"/>
        </p:nvSpPr>
        <p:spPr>
          <a:xfrm>
            <a:off x="8094603" y="290452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2" name="Oval 41">
            <a:extLst>
              <a:ext uri="{FF2B5EF4-FFF2-40B4-BE49-F238E27FC236}">
                <a16:creationId xmlns:a16="http://schemas.microsoft.com/office/drawing/2014/main" id="{8662C79A-97C3-6549-8C72-478AE4FBB2FF}"/>
              </a:ext>
            </a:extLst>
          </p:cNvPr>
          <p:cNvSpPr/>
          <p:nvPr userDrawn="1"/>
        </p:nvSpPr>
        <p:spPr>
          <a:xfrm>
            <a:off x="6812023" y="4671261"/>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9BC2F13-12EC-DC41-A60E-EAFCE2185320}"/>
              </a:ext>
            </a:extLst>
          </p:cNvPr>
          <p:cNvSpPr txBox="1"/>
          <p:nvPr userDrawn="1"/>
        </p:nvSpPr>
        <p:spPr>
          <a:xfrm>
            <a:off x="8094603" y="4870623"/>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4" name="TextBox 43">
            <a:extLst>
              <a:ext uri="{FF2B5EF4-FFF2-40B4-BE49-F238E27FC236}">
                <a16:creationId xmlns:a16="http://schemas.microsoft.com/office/drawing/2014/main" id="{7E01528D-A39F-544C-B130-EB81897BA39B}"/>
              </a:ext>
            </a:extLst>
          </p:cNvPr>
          <p:cNvSpPr txBox="1"/>
          <p:nvPr userDrawn="1"/>
        </p:nvSpPr>
        <p:spPr>
          <a:xfrm>
            <a:off x="8094603" y="4582851"/>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5" name="Picture Placeholder 2">
            <a:extLst>
              <a:ext uri="{FF2B5EF4-FFF2-40B4-BE49-F238E27FC236}">
                <a16:creationId xmlns:a16="http://schemas.microsoft.com/office/drawing/2014/main" id="{C554C8E3-E691-5543-8178-2C979B5BFE86}"/>
              </a:ext>
            </a:extLst>
          </p:cNvPr>
          <p:cNvSpPr>
            <a:spLocks noGrp="1"/>
          </p:cNvSpPr>
          <p:nvPr>
            <p:ph type="pic" sz="quarter" idx="11"/>
          </p:nvPr>
        </p:nvSpPr>
        <p:spPr>
          <a:xfrm>
            <a:off x="6899698" y="1341543"/>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6" name="Picture Placeholder 2">
            <a:extLst>
              <a:ext uri="{FF2B5EF4-FFF2-40B4-BE49-F238E27FC236}">
                <a16:creationId xmlns:a16="http://schemas.microsoft.com/office/drawing/2014/main" id="{6EFAD554-59C3-B344-816C-A69AA7B0D23C}"/>
              </a:ext>
            </a:extLst>
          </p:cNvPr>
          <p:cNvSpPr>
            <a:spLocks noGrp="1"/>
          </p:cNvSpPr>
          <p:nvPr>
            <p:ph type="pic" sz="quarter" idx="12"/>
          </p:nvPr>
        </p:nvSpPr>
        <p:spPr>
          <a:xfrm>
            <a:off x="6899698" y="3087215"/>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7" name="Picture Placeholder 2">
            <a:extLst>
              <a:ext uri="{FF2B5EF4-FFF2-40B4-BE49-F238E27FC236}">
                <a16:creationId xmlns:a16="http://schemas.microsoft.com/office/drawing/2014/main" id="{844E0ED8-7C74-EB40-8005-7C6541C1EDA9}"/>
              </a:ext>
            </a:extLst>
          </p:cNvPr>
          <p:cNvSpPr>
            <a:spLocks noGrp="1"/>
          </p:cNvSpPr>
          <p:nvPr>
            <p:ph type="pic" sz="quarter" idx="13"/>
          </p:nvPr>
        </p:nvSpPr>
        <p:spPr>
          <a:xfrm>
            <a:off x="6899698" y="4761636"/>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2621333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Section Cover Page 3">
    <p:spTree>
      <p:nvGrpSpPr>
        <p:cNvPr id="1" name=""/>
        <p:cNvGrpSpPr/>
        <p:nvPr/>
      </p:nvGrpSpPr>
      <p:grpSpPr>
        <a:xfrm>
          <a:off x="0" y="0"/>
          <a:ext cx="0" cy="0"/>
          <a:chOff x="0" y="0"/>
          <a:chExt cx="0" cy="0"/>
        </a:xfrm>
      </p:grpSpPr>
      <p:pic>
        <p:nvPicPr>
          <p:cNvPr id="8" name="Picture Placeholder 3">
            <a:extLst>
              <a:ext uri="{FF2B5EF4-FFF2-40B4-BE49-F238E27FC236}">
                <a16:creationId xmlns:a16="http://schemas.microsoft.com/office/drawing/2014/main" id="{3A9BE918-DEC2-2A4A-8D2B-A8A6B4B6E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36D123C-3FB1-D347-99A6-8F936EC06A64}"/>
              </a:ext>
            </a:extLst>
          </p:cNvPr>
          <p:cNvSpPr/>
          <p:nvPr userDrawn="1"/>
        </p:nvSpPr>
        <p:spPr>
          <a:xfrm>
            <a:off x="0" y="0"/>
            <a:ext cx="12192000" cy="6858000"/>
          </a:xfrm>
          <a:prstGeom prst="rect">
            <a:avLst/>
          </a:prstGeom>
          <a:solidFill>
            <a:srgbClr val="5CAD4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790DEB-CC60-D248-B708-57431831FB90}"/>
              </a:ext>
            </a:extLst>
          </p:cNvPr>
          <p:cNvSpPr txBox="1"/>
          <p:nvPr userDrawn="1"/>
        </p:nvSpPr>
        <p:spPr>
          <a:xfrm>
            <a:off x="2805962" y="2099864"/>
            <a:ext cx="6580075" cy="2191241"/>
          </a:xfrm>
          <a:prstGeom prst="rect">
            <a:avLst/>
          </a:prstGeom>
          <a:noFill/>
        </p:spPr>
        <p:txBody>
          <a:bodyPr wrap="square" rtlCol="0">
            <a:spAutoFit/>
          </a:bodyPr>
          <a:lstStyle/>
          <a:p>
            <a:pPr algn="ctr">
              <a:lnSpc>
                <a:spcPts val="5500"/>
              </a:lnSpc>
            </a:pPr>
            <a:r>
              <a:rPr lang="en-US" sz="4500" b="1" dirty="0">
                <a:solidFill>
                  <a:schemeClr val="bg1"/>
                </a:solidFill>
                <a:latin typeface="Helvetica" pitchFamily="2" charset="0"/>
              </a:rPr>
              <a:t>Turn your Business</a:t>
            </a:r>
          </a:p>
          <a:p>
            <a:pPr algn="ctr">
              <a:lnSpc>
                <a:spcPts val="5500"/>
              </a:lnSpc>
            </a:pPr>
            <a:r>
              <a:rPr lang="en-US" sz="4500" b="1" dirty="0">
                <a:solidFill>
                  <a:schemeClr val="bg1"/>
                </a:solidFill>
                <a:latin typeface="Helvetica" pitchFamily="2" charset="0"/>
              </a:rPr>
              <a:t>dreams into</a:t>
            </a:r>
          </a:p>
          <a:p>
            <a:pPr algn="ctr">
              <a:lnSpc>
                <a:spcPts val="5500"/>
              </a:lnSpc>
            </a:pPr>
            <a:r>
              <a:rPr lang="en-US" sz="4500" b="1" dirty="0">
                <a:solidFill>
                  <a:schemeClr val="bg1"/>
                </a:solidFill>
                <a:latin typeface="Helvetica" pitchFamily="2" charset="0"/>
              </a:rPr>
              <a:t>a reality</a:t>
            </a:r>
          </a:p>
        </p:txBody>
      </p:sp>
      <p:sp>
        <p:nvSpPr>
          <p:cNvPr id="7" name="TextBox 6">
            <a:extLst>
              <a:ext uri="{FF2B5EF4-FFF2-40B4-BE49-F238E27FC236}">
                <a16:creationId xmlns:a16="http://schemas.microsoft.com/office/drawing/2014/main" id="{15692EA5-0FA3-2A44-BAE3-9593B682FF38}"/>
              </a:ext>
            </a:extLst>
          </p:cNvPr>
          <p:cNvSpPr txBox="1"/>
          <p:nvPr userDrawn="1"/>
        </p:nvSpPr>
        <p:spPr>
          <a:xfrm>
            <a:off x="2088951" y="5178503"/>
            <a:ext cx="8014095" cy="615553"/>
          </a:xfrm>
          <a:prstGeom prst="rect">
            <a:avLst/>
          </a:prstGeom>
          <a:noFill/>
        </p:spPr>
        <p:txBody>
          <a:bodyPr wrap="square" rtlCol="0">
            <a:spAutoFit/>
          </a:bodyPr>
          <a:lstStyle/>
          <a:p>
            <a:pPr algn="ctr"/>
            <a:r>
              <a:rPr lang="en-US" sz="1700" dirty="0">
                <a:solidFill>
                  <a:schemeClr val="bg1"/>
                </a:solidFill>
                <a:latin typeface="Helvetica" pitchFamily="2" charset="0"/>
              </a:rPr>
              <a:t>Five quacking zephyrs jolt my wax bed. Flummoxed by job, kvetching W. zaps Iraq. Cozy sphinx waves quart jug of bad milk. </a:t>
            </a:r>
          </a:p>
        </p:txBody>
      </p:sp>
    </p:spTree>
    <p:extLst>
      <p:ext uri="{BB962C8B-B14F-4D97-AF65-F5344CB8AC3E}">
        <p14:creationId xmlns:p14="http://schemas.microsoft.com/office/powerpoint/2010/main" val="2696598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Speaker Detail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80F6E9-0270-6C45-9EE0-BC24663B8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9628" y="514643"/>
            <a:ext cx="2720114" cy="3944165"/>
          </a:xfrm>
          <a:prstGeom prst="rect">
            <a:avLst/>
          </a:prstGeom>
        </p:spPr>
      </p:pic>
      <p:sp>
        <p:nvSpPr>
          <p:cNvPr id="4" name="Rectangle 3">
            <a:extLst>
              <a:ext uri="{FF2B5EF4-FFF2-40B4-BE49-F238E27FC236}">
                <a16:creationId xmlns:a16="http://schemas.microsoft.com/office/drawing/2014/main" id="{4790881F-B2F8-8445-978A-D3C6D091AF16}"/>
              </a:ext>
            </a:extLst>
          </p:cNvPr>
          <p:cNvSpPr/>
          <p:nvPr userDrawn="1"/>
        </p:nvSpPr>
        <p:spPr>
          <a:xfrm>
            <a:off x="6347335" y="2072303"/>
            <a:ext cx="3838415" cy="531614"/>
          </a:xfrm>
          <a:prstGeom prst="rect">
            <a:avLst/>
          </a:prstGeom>
        </p:spPr>
        <p:txBody>
          <a:bodyPr wrap="square">
            <a:spAutoFit/>
          </a:bodyPr>
          <a:lstStyle/>
          <a:p>
            <a:r>
              <a:rPr lang="en-US" sz="2800" b="1" dirty="0">
                <a:solidFill>
                  <a:schemeClr val="tx2"/>
                </a:solidFill>
                <a:latin typeface="Helvetica" pitchFamily="2" charset="0"/>
                <a:ea typeface="Roboto" panose="02000000000000000000" pitchFamily="2" charset="0"/>
                <a:cs typeface="Open Sans bold" panose="020B0806030504020204" pitchFamily="34" charset="0"/>
              </a:rPr>
              <a:t>John Smith</a:t>
            </a:r>
          </a:p>
        </p:txBody>
      </p:sp>
      <p:cxnSp>
        <p:nvCxnSpPr>
          <p:cNvPr id="8" name="Straight Connector 7">
            <a:extLst>
              <a:ext uri="{FF2B5EF4-FFF2-40B4-BE49-F238E27FC236}">
                <a16:creationId xmlns:a16="http://schemas.microsoft.com/office/drawing/2014/main" id="{847F8687-D1CB-C043-A79A-5CB8A74544F8}"/>
              </a:ext>
            </a:extLst>
          </p:cNvPr>
          <p:cNvCxnSpPr>
            <a:cxnSpLocks/>
          </p:cNvCxnSpPr>
          <p:nvPr userDrawn="1"/>
        </p:nvCxnSpPr>
        <p:spPr>
          <a:xfrm flipH="1">
            <a:off x="6453130" y="3056149"/>
            <a:ext cx="351950" cy="0"/>
          </a:xfrm>
          <a:prstGeom prst="line">
            <a:avLst/>
          </a:prstGeom>
          <a:ln w="57150">
            <a:solidFill>
              <a:srgbClr val="702C89"/>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0FAFD43F-8F9F-CF42-AF3B-A1CCA399E84E}"/>
              </a:ext>
            </a:extLst>
          </p:cNvPr>
          <p:cNvSpPr>
            <a:spLocks noGrp="1"/>
          </p:cNvSpPr>
          <p:nvPr>
            <p:ph type="pic" sz="quarter" idx="4294967295"/>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sp>
      <p:sp>
        <p:nvSpPr>
          <p:cNvPr id="13" name="TextBox 12">
            <a:extLst>
              <a:ext uri="{FF2B5EF4-FFF2-40B4-BE49-F238E27FC236}">
                <a16:creationId xmlns:a16="http://schemas.microsoft.com/office/drawing/2014/main" id="{ACDF5AD5-BECE-0D48-8416-256EA83D4618}"/>
              </a:ext>
            </a:extLst>
          </p:cNvPr>
          <p:cNvSpPr txBox="1"/>
          <p:nvPr userDrawn="1"/>
        </p:nvSpPr>
        <p:spPr>
          <a:xfrm>
            <a:off x="6453130" y="3794760"/>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4" name="TextBox 13">
            <a:extLst>
              <a:ext uri="{FF2B5EF4-FFF2-40B4-BE49-F238E27FC236}">
                <a16:creationId xmlns:a16="http://schemas.microsoft.com/office/drawing/2014/main" id="{E7022CB8-EC38-C44C-8763-1B7E5F915299}"/>
              </a:ext>
            </a:extLst>
          </p:cNvPr>
          <p:cNvSpPr txBox="1"/>
          <p:nvPr userDrawn="1"/>
        </p:nvSpPr>
        <p:spPr>
          <a:xfrm>
            <a:off x="6453130" y="34290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5" name="TextBox 14">
            <a:extLst>
              <a:ext uri="{FF2B5EF4-FFF2-40B4-BE49-F238E27FC236}">
                <a16:creationId xmlns:a16="http://schemas.microsoft.com/office/drawing/2014/main" id="{BE943C14-5568-1447-9909-12BE2E8780EA}"/>
              </a:ext>
            </a:extLst>
          </p:cNvPr>
          <p:cNvSpPr txBox="1"/>
          <p:nvPr userDrawn="1"/>
        </p:nvSpPr>
        <p:spPr>
          <a:xfrm>
            <a:off x="6453130" y="2595622"/>
            <a:ext cx="2921428" cy="305340"/>
          </a:xfrm>
          <a:prstGeom prst="rect">
            <a:avLst/>
          </a:prstGeom>
          <a:noFill/>
        </p:spPr>
        <p:txBody>
          <a:bodyPr wrap="square" lIns="0" rIns="0" rtlCol="0">
            <a:spAutoFit/>
          </a:bodyPr>
          <a:lstStyle/>
          <a:p>
            <a:pPr>
              <a:lnSpc>
                <a:spcPts val="1700"/>
              </a:lnSpc>
            </a:pPr>
            <a:r>
              <a:rPr lang="en-US" sz="1400" dirty="0">
                <a:solidFill>
                  <a:srgbClr val="702C89"/>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2281836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_2 Rows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54DF3-C284-3948-8391-75A1592B5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7194" y="2830360"/>
            <a:ext cx="2720114" cy="3944165"/>
          </a:xfrm>
          <a:prstGeom prst="rect">
            <a:avLst/>
          </a:prstGeom>
        </p:spPr>
      </p:pic>
      <p:sp>
        <p:nvSpPr>
          <p:cNvPr id="11" name="Picture Placeholder 3">
            <a:extLst>
              <a:ext uri="{FF2B5EF4-FFF2-40B4-BE49-F238E27FC236}">
                <a16:creationId xmlns:a16="http://schemas.microsoft.com/office/drawing/2014/main" id="{B7C50E7B-AB1F-F04B-B323-D933EB820809}"/>
              </a:ext>
            </a:extLst>
          </p:cNvPr>
          <p:cNvSpPr>
            <a:spLocks noGrp="1"/>
          </p:cNvSpPr>
          <p:nvPr>
            <p:ph type="pic" sz="quarter" idx="4294967295"/>
          </p:nvPr>
        </p:nvSpPr>
        <p:spPr>
          <a:xfrm>
            <a:off x="1208853" y="2048719"/>
            <a:ext cx="3867150" cy="4809281"/>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sp>
      <p:sp>
        <p:nvSpPr>
          <p:cNvPr id="12" name="TextBox 11">
            <a:extLst>
              <a:ext uri="{FF2B5EF4-FFF2-40B4-BE49-F238E27FC236}">
                <a16:creationId xmlns:a16="http://schemas.microsoft.com/office/drawing/2014/main" id="{8501F6E0-E82D-7542-909B-DA9642D75905}"/>
              </a:ext>
            </a:extLst>
          </p:cNvPr>
          <p:cNvSpPr txBox="1"/>
          <p:nvPr userDrawn="1"/>
        </p:nvSpPr>
        <p:spPr>
          <a:xfrm>
            <a:off x="6453130" y="1690188"/>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3" name="TextBox 12">
            <a:extLst>
              <a:ext uri="{FF2B5EF4-FFF2-40B4-BE49-F238E27FC236}">
                <a16:creationId xmlns:a16="http://schemas.microsoft.com/office/drawing/2014/main" id="{C63DFEE1-14F7-1546-B92C-51401808ED67}"/>
              </a:ext>
            </a:extLst>
          </p:cNvPr>
          <p:cNvSpPr txBox="1"/>
          <p:nvPr userDrawn="1"/>
        </p:nvSpPr>
        <p:spPr>
          <a:xfrm>
            <a:off x="6453130" y="1324428"/>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4" name="TextBox 13">
            <a:extLst>
              <a:ext uri="{FF2B5EF4-FFF2-40B4-BE49-F238E27FC236}">
                <a16:creationId xmlns:a16="http://schemas.microsoft.com/office/drawing/2014/main" id="{41304BFE-66CF-BE42-BF80-562474747560}"/>
              </a:ext>
            </a:extLst>
          </p:cNvPr>
          <p:cNvSpPr txBox="1"/>
          <p:nvPr userDrawn="1"/>
        </p:nvSpPr>
        <p:spPr>
          <a:xfrm>
            <a:off x="6453130" y="4699605"/>
            <a:ext cx="3521586" cy="948721"/>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p:txBody>
      </p:sp>
      <p:sp>
        <p:nvSpPr>
          <p:cNvPr id="15" name="TextBox 14">
            <a:extLst>
              <a:ext uri="{FF2B5EF4-FFF2-40B4-BE49-F238E27FC236}">
                <a16:creationId xmlns:a16="http://schemas.microsoft.com/office/drawing/2014/main" id="{4F91DBF2-42B1-D041-BBD0-9AFDAD567858}"/>
              </a:ext>
            </a:extLst>
          </p:cNvPr>
          <p:cNvSpPr txBox="1"/>
          <p:nvPr userDrawn="1"/>
        </p:nvSpPr>
        <p:spPr>
          <a:xfrm>
            <a:off x="6453130" y="4333845"/>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6" name="TextBox 15">
            <a:extLst>
              <a:ext uri="{FF2B5EF4-FFF2-40B4-BE49-F238E27FC236}">
                <a16:creationId xmlns:a16="http://schemas.microsoft.com/office/drawing/2014/main" id="{D804BAF8-9B17-EC4B-8BA7-5CB4F725D725}"/>
              </a:ext>
            </a:extLst>
          </p:cNvPr>
          <p:cNvSpPr txBox="1"/>
          <p:nvPr userDrawn="1"/>
        </p:nvSpPr>
        <p:spPr>
          <a:xfrm>
            <a:off x="1158532" y="1227542"/>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Tree>
    <p:extLst>
      <p:ext uri="{BB962C8B-B14F-4D97-AF65-F5344CB8AC3E}">
        <p14:creationId xmlns:p14="http://schemas.microsoft.com/office/powerpoint/2010/main" val="4071689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_Galler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32370-FA6A-2543-8A20-8A4E50F1C8C0}"/>
              </a:ext>
            </a:extLst>
          </p:cNvPr>
          <p:cNvSpPr/>
          <p:nvPr userDrawn="1"/>
        </p:nvSpPr>
        <p:spPr>
          <a:xfrm>
            <a:off x="0" y="1"/>
            <a:ext cx="7524750" cy="6857999"/>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3F4FC9C-60B8-7C48-8F00-40401F714304}"/>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sp>
      <p:sp>
        <p:nvSpPr>
          <p:cNvPr id="11" name="Picture Placeholder 4">
            <a:extLst>
              <a:ext uri="{FF2B5EF4-FFF2-40B4-BE49-F238E27FC236}">
                <a16:creationId xmlns:a16="http://schemas.microsoft.com/office/drawing/2014/main" id="{8D5DF6BB-49B7-B045-83C6-E798A1186CE1}"/>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sp>
      <p:sp>
        <p:nvSpPr>
          <p:cNvPr id="12" name="TextBox 11">
            <a:extLst>
              <a:ext uri="{FF2B5EF4-FFF2-40B4-BE49-F238E27FC236}">
                <a16:creationId xmlns:a16="http://schemas.microsoft.com/office/drawing/2014/main" id="{1BC6CAD9-7BA7-104C-97D3-A7B3F4AEB8FD}"/>
              </a:ext>
            </a:extLst>
          </p:cNvPr>
          <p:cNvSpPr txBox="1"/>
          <p:nvPr userDrawn="1"/>
        </p:nvSpPr>
        <p:spPr>
          <a:xfrm>
            <a:off x="1158532" y="801912"/>
            <a:ext cx="3208843" cy="513282"/>
          </a:xfrm>
          <a:prstGeom prst="rect">
            <a:avLst/>
          </a:prstGeom>
          <a:noFill/>
        </p:spPr>
        <p:txBody>
          <a:bodyPr wrap="square" rtlCol="0">
            <a:spAutoFit/>
          </a:bodyPr>
          <a:lstStyle/>
          <a:p>
            <a:pPr>
              <a:lnSpc>
                <a:spcPts val="3200"/>
              </a:lnSpc>
            </a:pPr>
            <a:r>
              <a:rPr lang="en-US" sz="3200" b="1" dirty="0">
                <a:solidFill>
                  <a:schemeClr val="accent6"/>
                </a:solidFill>
                <a:latin typeface="Helvetica" pitchFamily="2" charset="0"/>
              </a:rPr>
              <a:t>Key Messages</a:t>
            </a:r>
          </a:p>
        </p:txBody>
      </p:sp>
      <p:sp>
        <p:nvSpPr>
          <p:cNvPr id="13" name="TextBox 12">
            <a:extLst>
              <a:ext uri="{FF2B5EF4-FFF2-40B4-BE49-F238E27FC236}">
                <a16:creationId xmlns:a16="http://schemas.microsoft.com/office/drawing/2014/main" id="{30AA5C1E-BCEF-8D46-9718-53EB68DDAAFD}"/>
              </a:ext>
            </a:extLst>
          </p:cNvPr>
          <p:cNvSpPr txBox="1"/>
          <p:nvPr userDrawn="1"/>
        </p:nvSpPr>
        <p:spPr>
          <a:xfrm>
            <a:off x="8091925" y="3768042"/>
            <a:ext cx="3249010" cy="1820755"/>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a:t>
            </a:r>
          </a:p>
        </p:txBody>
      </p:sp>
      <p:sp>
        <p:nvSpPr>
          <p:cNvPr id="14" name="TextBox 13">
            <a:extLst>
              <a:ext uri="{FF2B5EF4-FFF2-40B4-BE49-F238E27FC236}">
                <a16:creationId xmlns:a16="http://schemas.microsoft.com/office/drawing/2014/main" id="{7A3AF87D-D416-A145-93BE-FAD479A42238}"/>
              </a:ext>
            </a:extLst>
          </p:cNvPr>
          <p:cNvSpPr txBox="1"/>
          <p:nvPr userDrawn="1"/>
        </p:nvSpPr>
        <p:spPr>
          <a:xfrm>
            <a:off x="8091925" y="3402282"/>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41101525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List Styl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AB7B2-B5EC-B648-AE33-6B020CF99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2290" y="1571548"/>
            <a:ext cx="2720114" cy="3944165"/>
          </a:xfrm>
          <a:prstGeom prst="rect">
            <a:avLst/>
          </a:prstGeom>
        </p:spPr>
      </p:pic>
      <p:sp>
        <p:nvSpPr>
          <p:cNvPr id="15" name="Rectangle 14">
            <a:extLst>
              <a:ext uri="{FF2B5EF4-FFF2-40B4-BE49-F238E27FC236}">
                <a16:creationId xmlns:a16="http://schemas.microsoft.com/office/drawing/2014/main" id="{BB24E7F0-D34D-D144-9ADB-B385B05A723F}"/>
              </a:ext>
            </a:extLst>
          </p:cNvPr>
          <p:cNvSpPr/>
          <p:nvPr userDrawn="1"/>
        </p:nvSpPr>
        <p:spPr>
          <a:xfrm>
            <a:off x="6343769"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37AA0438-6986-F24F-BED6-16832EE13206}"/>
              </a:ext>
            </a:extLst>
          </p:cNvPr>
          <p:cNvCxnSpPr>
            <a:cxnSpLocks/>
          </p:cNvCxnSpPr>
          <p:nvPr userDrawn="1"/>
        </p:nvCxnSpPr>
        <p:spPr>
          <a:xfrm>
            <a:off x="6434315" y="4250627"/>
            <a:ext cx="356018" cy="0"/>
          </a:xfrm>
          <a:prstGeom prst="line">
            <a:avLst/>
          </a:prstGeom>
          <a:ln w="38100">
            <a:solidFill>
              <a:srgbClr val="5CAD4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315E65E4-5538-5F46-B5D4-2DDABE8E0982}"/>
              </a:ext>
            </a:extLst>
          </p:cNvPr>
          <p:cNvSpPr>
            <a:spLocks noGrp="1"/>
          </p:cNvSpPr>
          <p:nvPr>
            <p:ph type="pic" sz="quarter" idx="4294967295"/>
          </p:nvPr>
        </p:nvSpPr>
        <p:spPr>
          <a:xfrm>
            <a:off x="927286" y="1959432"/>
            <a:ext cx="4825814" cy="4898568"/>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sp>
      <p:sp>
        <p:nvSpPr>
          <p:cNvPr id="22" name="TextBox 21">
            <a:extLst>
              <a:ext uri="{FF2B5EF4-FFF2-40B4-BE49-F238E27FC236}">
                <a16:creationId xmlns:a16="http://schemas.microsoft.com/office/drawing/2014/main" id="{3B7089F9-EC03-9A49-954B-87BAAFFECEF3}"/>
              </a:ext>
            </a:extLst>
          </p:cNvPr>
          <p:cNvSpPr txBox="1"/>
          <p:nvPr userDrawn="1"/>
        </p:nvSpPr>
        <p:spPr>
          <a:xfrm>
            <a:off x="927286" y="957675"/>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Bullet Points</a:t>
            </a:r>
          </a:p>
        </p:txBody>
      </p:sp>
      <p:sp>
        <p:nvSpPr>
          <p:cNvPr id="23" name="TextBox 22">
            <a:extLst>
              <a:ext uri="{FF2B5EF4-FFF2-40B4-BE49-F238E27FC236}">
                <a16:creationId xmlns:a16="http://schemas.microsoft.com/office/drawing/2014/main" id="{1BE0861D-0930-2C44-AEAD-9A4438FE121C}"/>
              </a:ext>
            </a:extLst>
          </p:cNvPr>
          <p:cNvSpPr txBox="1"/>
          <p:nvPr userDrawn="1"/>
        </p:nvSpPr>
        <p:spPr>
          <a:xfrm>
            <a:off x="6438902"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Rectangle 23">
            <a:extLst>
              <a:ext uri="{FF2B5EF4-FFF2-40B4-BE49-F238E27FC236}">
                <a16:creationId xmlns:a16="http://schemas.microsoft.com/office/drawing/2014/main" id="{23565760-EB50-7643-8E5F-0922A49DF12C}"/>
              </a:ext>
            </a:extLst>
          </p:cNvPr>
          <p:cNvSpPr/>
          <p:nvPr userDrawn="1"/>
        </p:nvSpPr>
        <p:spPr>
          <a:xfrm>
            <a:off x="8611956"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8B344C57-307A-FB4D-ACDA-26E0375E073B}"/>
              </a:ext>
            </a:extLst>
          </p:cNvPr>
          <p:cNvCxnSpPr>
            <a:cxnSpLocks/>
          </p:cNvCxnSpPr>
          <p:nvPr userDrawn="1"/>
        </p:nvCxnSpPr>
        <p:spPr>
          <a:xfrm>
            <a:off x="8702502" y="4250627"/>
            <a:ext cx="356018" cy="0"/>
          </a:xfrm>
          <a:prstGeom prst="line">
            <a:avLst/>
          </a:prstGeom>
          <a:ln w="38100">
            <a:solidFill>
              <a:srgbClr val="5CAD4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D88FD7-76D3-FD4A-A6EB-895D11D8ABEA}"/>
              </a:ext>
            </a:extLst>
          </p:cNvPr>
          <p:cNvSpPr txBox="1"/>
          <p:nvPr userDrawn="1"/>
        </p:nvSpPr>
        <p:spPr>
          <a:xfrm>
            <a:off x="8707089"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7" name="TextBox 26">
            <a:extLst>
              <a:ext uri="{FF2B5EF4-FFF2-40B4-BE49-F238E27FC236}">
                <a16:creationId xmlns:a16="http://schemas.microsoft.com/office/drawing/2014/main" id="{ED51C29F-5FB8-DA4A-95B9-83CF8B6DF338}"/>
              </a:ext>
            </a:extLst>
          </p:cNvPr>
          <p:cNvSpPr txBox="1"/>
          <p:nvPr userDrawn="1"/>
        </p:nvSpPr>
        <p:spPr>
          <a:xfrm>
            <a:off x="6438901" y="1948210"/>
            <a:ext cx="4735779" cy="1298625"/>
          </a:xfrm>
          <a:prstGeom prst="rect">
            <a:avLst/>
          </a:prstGeom>
          <a:noFill/>
        </p:spPr>
        <p:txBody>
          <a:bodyPr wrap="square" lIns="0" rIns="0" rtlCol="0">
            <a:spAutoFit/>
          </a:bodyPr>
          <a:lstStyle/>
          <a:p>
            <a:pPr>
              <a:lnSpc>
                <a:spcPct val="110000"/>
              </a:lnSpc>
            </a:pPr>
            <a:r>
              <a:rPr lang="en-US" sz="1800" dirty="0">
                <a:solidFill>
                  <a:srgbClr val="5CAD42"/>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a:t>
            </a:r>
          </a:p>
        </p:txBody>
      </p:sp>
    </p:spTree>
    <p:extLst>
      <p:ext uri="{BB962C8B-B14F-4D97-AF65-F5344CB8AC3E}">
        <p14:creationId xmlns:p14="http://schemas.microsoft.com/office/powerpoint/2010/main" val="25110192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50B1B-12AF-4209-848E-D4F3E31DA391}"/>
              </a:ext>
            </a:extLst>
          </p:cNvPr>
          <p:cNvSpPr>
            <a:spLocks noGrp="1"/>
          </p:cNvSpPr>
          <p:nvPr>
            <p:ph type="title" orient="vert"/>
          </p:nvPr>
        </p:nvSpPr>
        <p:spPr>
          <a:xfrm>
            <a:off x="8724900" y="365125"/>
            <a:ext cx="2628900" cy="5811838"/>
          </a:xfrm>
        </p:spPr>
        <p:txBody>
          <a:bodyPr vert="eaVert">
            <a:normAutofit/>
          </a:bodyPr>
          <a:lstStyle>
            <a:lvl1pPr algn="l" defTabSz="914400" rtl="0" eaLnBrk="1" latinLnBrk="0" hangingPunct="1">
              <a:lnSpc>
                <a:spcPct val="90000"/>
              </a:lnSpc>
              <a:spcBef>
                <a:spcPct val="0"/>
              </a:spcBef>
              <a:buNone/>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r>
              <a:rPr lang="en-US" dirty="0"/>
              <a:t>Click to edit Master title style</a:t>
            </a:r>
            <a:endParaRPr lang="en-IE" dirty="0"/>
          </a:p>
        </p:txBody>
      </p:sp>
      <p:sp>
        <p:nvSpPr>
          <p:cNvPr id="3" name="Vertical Text Placeholder 2">
            <a:extLst>
              <a:ext uri="{FF2B5EF4-FFF2-40B4-BE49-F238E27FC236}">
                <a16:creationId xmlns:a16="http://schemas.microsoft.com/office/drawing/2014/main" id="{E66F0E13-2BB4-4607-857E-913BFB1E320F}"/>
              </a:ext>
            </a:extLst>
          </p:cNvPr>
          <p:cNvSpPr>
            <a:spLocks noGrp="1"/>
          </p:cNvSpPr>
          <p:nvPr>
            <p:ph type="body" orient="vert" idx="1"/>
          </p:nvPr>
        </p:nvSpPr>
        <p:spPr>
          <a:xfrm>
            <a:off x="838200" y="365125"/>
            <a:ext cx="7734300" cy="5811838"/>
          </a:xfrm>
        </p:spPr>
        <p:txBody>
          <a:bodyPr vert="eaVert"/>
          <a:lstStyle>
            <a:lvl1pPr>
              <a:defRPr>
                <a:solidFill>
                  <a:srgbClr val="002060"/>
                </a:solidFill>
                <a:latin typeface="Dax-Regular"/>
              </a:defRPr>
            </a:lvl1pPr>
            <a:lvl2pPr>
              <a:defRPr>
                <a:solidFill>
                  <a:srgbClr val="002060"/>
                </a:solidFill>
                <a:latin typeface="Dax-Regular"/>
              </a:defRPr>
            </a:lvl2pPr>
            <a:lvl3pPr>
              <a:defRPr>
                <a:solidFill>
                  <a:srgbClr val="002060"/>
                </a:solidFill>
                <a:latin typeface="Dax-Regular"/>
              </a:defRPr>
            </a:lvl3pPr>
            <a:lvl4pPr>
              <a:defRPr>
                <a:solidFill>
                  <a:srgbClr val="002060"/>
                </a:solidFill>
                <a:latin typeface="Dax-Regular"/>
              </a:defRPr>
            </a:lvl4pPr>
            <a:lvl5pPr>
              <a:defRPr>
                <a:solidFill>
                  <a:srgbClr val="002060"/>
                </a:solidFill>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044E403F-0759-49B8-AA53-571217182572}"/>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659B7D73-5F07-4F98-B2FD-86DDD13C2D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AF60B12-42BD-4277-A028-DAEFC0F86571}"/>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8" name="Picture 7">
            <a:extLst>
              <a:ext uri="{FF2B5EF4-FFF2-40B4-BE49-F238E27FC236}">
                <a16:creationId xmlns:a16="http://schemas.microsoft.com/office/drawing/2014/main" id="{EB7C0744-A56A-4B9B-A40F-77F34B7281C8}"/>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198526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2"/>
          <p:cNvSpPr>
            <a:spLocks noGrp="1"/>
          </p:cNvSpPr>
          <p:nvPr>
            <p:ph type="body" idx="12"/>
          </p:nvPr>
        </p:nvSpPr>
        <p:spPr>
          <a:xfrm>
            <a:off x="376053" y="233551"/>
            <a:ext cx="11291407" cy="522287"/>
          </a:xfrm>
          <a:prstGeom prst="rect">
            <a:avLst/>
          </a:prstGeom>
        </p:spPr>
        <p:txBody>
          <a:bodyPr anchor="t"/>
          <a:lstStyle>
            <a:lvl1pPr marL="0" indent="0" algn="l">
              <a:buNone/>
              <a:defRPr sz="3600">
                <a:solidFill>
                  <a:srgbClr val="1E82BB"/>
                </a:solidFill>
                <a:latin typeface="Myriad Pro" panose="020B0503030403020204" pitchFamily="34" charset="0"/>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Content Placeholder 2"/>
          <p:cNvSpPr>
            <a:spLocks noGrp="1"/>
          </p:cNvSpPr>
          <p:nvPr>
            <p:ph sz="quarter" idx="14"/>
          </p:nvPr>
        </p:nvSpPr>
        <p:spPr>
          <a:xfrm>
            <a:off x="373449" y="1217141"/>
            <a:ext cx="11294012" cy="5319583"/>
          </a:xfrm>
          <a:prstGeom prst="rect">
            <a:avLst/>
          </a:prstGeom>
        </p:spPr>
        <p:txBody>
          <a:bodyPr/>
          <a:lstStyle>
            <a:lvl1pPr marL="285750" indent="-285750">
              <a:buClr>
                <a:srgbClr val="1E82BB"/>
              </a:buClr>
              <a:buFont typeface="Courier New"/>
              <a:buChar char="o"/>
              <a:defRPr sz="2800" b="0" i="0">
                <a:solidFill>
                  <a:schemeClr val="tx1">
                    <a:lumMod val="65000"/>
                    <a:lumOff val="35000"/>
                  </a:schemeClr>
                </a:solidFill>
                <a:latin typeface="Myriad Pro" panose="020B0503030403020204" pitchFamily="34" charset="0"/>
                <a:cs typeface="Arial"/>
              </a:defRPr>
            </a:lvl1pPr>
            <a:lvl2pPr marL="493713" indent="-234950">
              <a:buFont typeface="Arial" pitchFamily="34" charset="0"/>
              <a:buChar char="•"/>
              <a:defRPr sz="2800" b="0">
                <a:solidFill>
                  <a:schemeClr val="tx1">
                    <a:lumMod val="65000"/>
                    <a:lumOff val="35000"/>
                  </a:schemeClr>
                </a:solidFill>
                <a:latin typeface="Myriad Pro" panose="020B0503030403020204" pitchFamily="34" charset="0"/>
                <a:cs typeface="Arial"/>
              </a:defRPr>
            </a:lvl2pPr>
            <a:lvl3pPr marL="704850" indent="-211138">
              <a:buFont typeface="Arial" pitchFamily="34" charset="0"/>
              <a:buChar char="•"/>
              <a:defRPr sz="2800" b="0">
                <a:solidFill>
                  <a:schemeClr val="tx1">
                    <a:lumMod val="65000"/>
                    <a:lumOff val="35000"/>
                  </a:schemeClr>
                </a:solidFill>
                <a:latin typeface="Myriad Pro" panose="020B0503030403020204" pitchFamily="34" charset="0"/>
                <a:cs typeface="Arial"/>
              </a:defRPr>
            </a:lvl3pPr>
            <a:lvl4pPr marL="950913" indent="-246063">
              <a:buFont typeface="Arial" pitchFamily="34" charset="0"/>
              <a:buChar char="•"/>
              <a:defRPr sz="2800" b="0">
                <a:solidFill>
                  <a:schemeClr val="tx1">
                    <a:lumMod val="65000"/>
                    <a:lumOff val="35000"/>
                  </a:schemeClr>
                </a:solidFill>
                <a:latin typeface="Myriad Pro" panose="020B0503030403020204" pitchFamily="34" charset="0"/>
                <a:cs typeface="Arial"/>
              </a:defRPr>
            </a:lvl4pPr>
            <a:lvl5pPr marL="1173163" indent="-222250">
              <a:buFont typeface="Arial" pitchFamily="34" charset="0"/>
              <a:buChar char="•"/>
              <a:defRPr sz="2800" b="0">
                <a:solidFill>
                  <a:schemeClr val="tx1">
                    <a:lumMod val="65000"/>
                    <a:lumOff val="35000"/>
                  </a:schemeClr>
                </a:solidFill>
                <a:latin typeface="Myriad Pro" panose="020B0503030403020204" pitchFamily="34" charset="0"/>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72467" y="6501841"/>
            <a:ext cx="2844800" cy="365125"/>
          </a:xfrm>
          <a:prstGeom prst="rect">
            <a:avLst/>
          </a:prstGeom>
        </p:spPr>
        <p:txBody>
          <a:bodyPr vert="horz" lIns="91440" tIns="45720" rIns="91440" bIns="45720" rtlCol="0" anchor="ctr"/>
          <a:lstStyle>
            <a:lvl1pPr algn="r">
              <a:defRPr sz="1000">
                <a:solidFill>
                  <a:schemeClr val="tx1">
                    <a:tint val="75000"/>
                  </a:schemeClr>
                </a:solidFill>
                <a:latin typeface="Myriad Pro" pitchFamily="34" charset="0"/>
              </a:defRPr>
            </a:lvl1pPr>
          </a:lstStyle>
          <a:p>
            <a:fld id="{EC46E89C-4EC0-4077-8116-0B58F3D4A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467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360B9-D445-47E1-BCCE-47DA481885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F535F2-D865-4228-AB10-B5BB31EA7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3527D-E7CE-48F0-B24F-361BC58EA5E1}"/>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775D52AE-8340-4793-8F7E-82A6674515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4AD7E-5EB6-4778-9F15-F95EFC8AD758}"/>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1191027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14D1-2599-49CE-8A4D-08A8565C8A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669D-C748-4413-9F19-64C09A1AEC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841746-022B-40B5-90F4-0C56EFC3B72B}"/>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C129A63E-320A-4994-811E-BA9550FDD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6755D-8F9D-49B7-9BA0-37BAF9C1518E}"/>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4100572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EE2E-3E4E-46C5-8475-177118A29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32C91-4A05-442C-9E32-05E182AF1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71B9A3-C93A-47F4-96F9-D24FE2C3F49A}"/>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53E613C8-3FD9-45BC-8CA9-7ACF250D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90A94-75D3-41B0-98FE-B45C86ECE661}"/>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50135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39E0-5576-47F2-B3AE-D281F35DC8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09054-2AB6-43B1-8C64-64BE15B5D56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2C5927-4CC5-4D6C-BD73-A8BCFF90938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B1DFE1-DDFE-48B7-B997-2FD70F7CF505}"/>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6" name="Footer Placeholder 5">
            <a:extLst>
              <a:ext uri="{FF2B5EF4-FFF2-40B4-BE49-F238E27FC236}">
                <a16:creationId xmlns:a16="http://schemas.microsoft.com/office/drawing/2014/main" id="{4794676D-F105-4B6D-86C2-6DB36AC77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51591A-A3E6-440A-8A8B-CD003D639A9F}"/>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202381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4E9B-2E31-4586-AA97-B086B459E1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67F6B-B7FA-4FBC-B06F-C2BEDEA4D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FB3390-5EA9-41DD-946D-80FC6C3880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FB070-FE0E-4A8B-B411-35C848BF5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52E5048-F42C-42B3-B9A5-F74C305E25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03834-6799-4FBB-BB17-BED9AC9122F3}"/>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8" name="Footer Placeholder 7">
            <a:extLst>
              <a:ext uri="{FF2B5EF4-FFF2-40B4-BE49-F238E27FC236}">
                <a16:creationId xmlns:a16="http://schemas.microsoft.com/office/drawing/2014/main" id="{AE230B76-B7EB-4DCB-A602-928D6672D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53D13C-6FEF-4E63-894F-BF919D2D7109}"/>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260436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68EC-D198-4C01-9A61-7A03AE603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E3E41-55ED-421E-94F0-990269A0F032}"/>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4" name="Footer Placeholder 3">
            <a:extLst>
              <a:ext uri="{FF2B5EF4-FFF2-40B4-BE49-F238E27FC236}">
                <a16:creationId xmlns:a16="http://schemas.microsoft.com/office/drawing/2014/main" id="{D8AB33A2-0337-4E6F-83D9-E0440FB8D9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97310-D97A-44F7-876B-072C8320CEA4}"/>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371449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86D67-7A00-4ACD-9DE6-22198B91CE47}"/>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3" name="Footer Placeholder 2">
            <a:extLst>
              <a:ext uri="{FF2B5EF4-FFF2-40B4-BE49-F238E27FC236}">
                <a16:creationId xmlns:a16="http://schemas.microsoft.com/office/drawing/2014/main" id="{F86D2C6E-B20C-42EE-9C8B-9F281607E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226FE-C330-4A3D-9B86-B27C1B14989D}"/>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41782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9DAF-FBA1-403D-B4FB-CDF20C1124A2}"/>
              </a:ext>
            </a:extLst>
          </p:cNvPr>
          <p:cNvSpPr>
            <a:spLocks noGrp="1"/>
          </p:cNvSpPr>
          <p:nvPr>
            <p:ph type="title"/>
          </p:nvPr>
        </p:nvSpPr>
        <p:spPr>
          <a:xfrm>
            <a:off x="827314" y="280039"/>
            <a:ext cx="10515600" cy="1325563"/>
          </a:xfrm>
        </p:spPr>
        <p:txBody>
          <a:bodyPr>
            <a:normAutofit/>
          </a:bodyPr>
          <a:lstStyle>
            <a:lvl1pPr>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B453BFC3-71A3-4BEA-BCC9-B95FA9BA49D4}"/>
              </a:ext>
            </a:extLst>
          </p:cNvPr>
          <p:cNvSpPr>
            <a:spLocks noGrp="1"/>
          </p:cNvSpPr>
          <p:nvPr>
            <p:ph idx="1"/>
          </p:nvPr>
        </p:nvSpPr>
        <p:spPr>
          <a:xfrm>
            <a:off x="838200" y="1982787"/>
            <a:ext cx="10515600" cy="4351338"/>
          </a:xfrm>
        </p:spPr>
        <p:txBody>
          <a:bodyPr/>
          <a:lstStyle>
            <a:lvl1pPr>
              <a:defRPr>
                <a:solidFill>
                  <a:srgbClr val="002060"/>
                </a:solidFill>
                <a:latin typeface="Dax-Regular"/>
              </a:defRPr>
            </a:lvl1pPr>
            <a:lvl2pPr>
              <a:defRPr>
                <a:solidFill>
                  <a:srgbClr val="002060"/>
                </a:solidFill>
                <a:latin typeface="Dax-Regular"/>
              </a:defRPr>
            </a:lvl2pPr>
            <a:lvl3pPr>
              <a:defRPr>
                <a:solidFill>
                  <a:srgbClr val="002060"/>
                </a:solidFill>
                <a:latin typeface="Dax-Regular"/>
              </a:defRPr>
            </a:lvl3pPr>
            <a:lvl4pPr>
              <a:defRPr>
                <a:solidFill>
                  <a:srgbClr val="002060"/>
                </a:solidFill>
                <a:latin typeface="Dax-Regular"/>
              </a:defRPr>
            </a:lvl4pPr>
            <a:lvl5pPr>
              <a:defRPr>
                <a:solidFill>
                  <a:srgbClr val="002060"/>
                </a:solidFill>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93E44665-5738-4B43-B95C-68D18DBFCF15}"/>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88018FB1-0E15-4D8B-8AE8-9E160E44CD5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58A2A4-5F33-464A-A01D-D7067B859C23}"/>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9" name="Picture 8">
            <a:extLst>
              <a:ext uri="{FF2B5EF4-FFF2-40B4-BE49-F238E27FC236}">
                <a16:creationId xmlns:a16="http://schemas.microsoft.com/office/drawing/2014/main" id="{00D961F5-95D6-4B5D-AB94-4A8256879E0A}"/>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2478179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C854-2175-4BAF-A0CF-964BA3CC7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99A92-0831-4A87-820A-C6C4D9AE0E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7B3536-3F61-4621-933C-7D1E9683B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4D0B41-6186-4B3C-9CAF-1166A05B2788}"/>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6" name="Footer Placeholder 5">
            <a:extLst>
              <a:ext uri="{FF2B5EF4-FFF2-40B4-BE49-F238E27FC236}">
                <a16:creationId xmlns:a16="http://schemas.microsoft.com/office/drawing/2014/main" id="{3B2C31A5-79C4-4E8D-AC1B-4C4102EA8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35FE1-18AE-49E5-B3F3-33219598D6E5}"/>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2100352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700B-83F4-4AF7-9B84-B3894B0B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A13E67-3F4B-482D-8552-54A37EB2C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E0B10-1A1C-46FB-B750-180AAB55C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70C46C-6B35-4B01-AEF0-CD14AFC47144}"/>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6" name="Footer Placeholder 5">
            <a:extLst>
              <a:ext uri="{FF2B5EF4-FFF2-40B4-BE49-F238E27FC236}">
                <a16:creationId xmlns:a16="http://schemas.microsoft.com/office/drawing/2014/main" id="{4428BA7E-055A-420F-8E32-3F84D39D7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A1B8E-7A03-47ED-B31E-BECC52342A6C}"/>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160727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EEF7-FA36-4926-BD82-F3452C9620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2FBC6-543C-4A9B-B544-5C9AD7763D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DB724-D1E0-4D32-B581-D7E7AB5E11DE}"/>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91A82B9F-F59C-4737-ADF5-8758D7DC7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8F2C8-B4AC-4B17-B30E-A6D91E9DBCC9}"/>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160070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92460-90F2-4EBF-88E5-604C4B53E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B8EB75-61C7-4A9A-B065-177B2543BE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95CD-0059-47C5-9B68-EAE6B9220035}"/>
              </a:ext>
            </a:extLst>
          </p:cNvPr>
          <p:cNvSpPr>
            <a:spLocks noGrp="1"/>
          </p:cNvSpPr>
          <p:nvPr>
            <p:ph type="dt" sz="half" idx="10"/>
          </p:nvPr>
        </p:nvSpPr>
        <p:spPr/>
        <p:txBody>
          <a:body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749F07E2-1149-4999-99FD-AC55082FF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3A7FE-3F4F-4675-A74A-4F0C0A62F84E}"/>
              </a:ext>
            </a:extLst>
          </p:cNvPr>
          <p:cNvSpPr>
            <a:spLocks noGrp="1"/>
          </p:cNvSpPr>
          <p:nvPr>
            <p:ph type="sldNum" sz="quarter" idx="12"/>
          </p:nvPr>
        </p:nvSpPr>
        <p:spPr/>
        <p:txBody>
          <a:bodyPr/>
          <a:lstStyle/>
          <a:p>
            <a:fld id="{481FAF89-6E7B-4843-9E8F-878C6166370F}" type="slidenum">
              <a:rPr lang="en-US" smtClean="0"/>
              <a:t>‹#›</a:t>
            </a:fld>
            <a:endParaRPr lang="en-US"/>
          </a:p>
        </p:txBody>
      </p:sp>
    </p:spTree>
    <p:extLst>
      <p:ext uri="{BB962C8B-B14F-4D97-AF65-F5344CB8AC3E}">
        <p14:creationId xmlns:p14="http://schemas.microsoft.com/office/powerpoint/2010/main" val="1233147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806" y="2130849"/>
            <a:ext cx="10364391" cy="1470049"/>
          </a:xfrm>
        </p:spPr>
        <p:txBody>
          <a:bodyPr/>
          <a:lstStyle/>
          <a:p>
            <a:r>
              <a:rPr lang="en-US"/>
              <a:t>Click to edit Master title style</a:t>
            </a:r>
          </a:p>
        </p:txBody>
      </p:sp>
      <p:sp>
        <p:nvSpPr>
          <p:cNvPr id="3" name="Subtitle 2"/>
          <p:cNvSpPr>
            <a:spLocks noGrp="1"/>
          </p:cNvSpPr>
          <p:nvPr>
            <p:ph type="subTitle" idx="1"/>
          </p:nvPr>
        </p:nvSpPr>
        <p:spPr>
          <a:xfrm>
            <a:off x="1829099" y="3886648"/>
            <a:ext cx="8533805"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 Box 3">
            <a:extLst>
              <a:ext uri="{FF2B5EF4-FFF2-40B4-BE49-F238E27FC236}">
                <a16:creationId xmlns:a16="http://schemas.microsoft.com/office/drawing/2014/main" id="{D9CFC76C-76DA-4E6C-91C4-CAB2261C72CD}"/>
              </a:ext>
            </a:extLst>
          </p:cNvPr>
          <p:cNvSpPr txBox="1">
            <a:spLocks noGrp="1" noChangeArrowheads="1"/>
          </p:cNvSpPr>
          <p:nvPr>
            <p:ph type="sldNum" sz="quarter" idx="10"/>
          </p:nvPr>
        </p:nvSpPr>
        <p:spPr>
          <a:ln/>
        </p:spPr>
        <p:txBody>
          <a:bodyPr/>
          <a:lstStyle>
            <a:lvl1pPr>
              <a:defRPr/>
            </a:lvl1pPr>
          </a:lstStyle>
          <a:p>
            <a:fld id="{E9FA1504-8C38-40D0-9512-1353E150DC5C}" type="slidenum">
              <a:rPr lang="en-US" altLang="en-US"/>
              <a:pPr/>
              <a:t>‹#›</a:t>
            </a:fld>
            <a:endParaRPr lang="en-US" altLang="en-US" dirty="0"/>
          </a:p>
        </p:txBody>
      </p:sp>
    </p:spTree>
    <p:extLst>
      <p:ext uri="{BB962C8B-B14F-4D97-AF65-F5344CB8AC3E}">
        <p14:creationId xmlns:p14="http://schemas.microsoft.com/office/powerpoint/2010/main" val="38696092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08E11E33-5204-4D23-B08D-6EFA81C4AF91}"/>
              </a:ext>
            </a:extLst>
          </p:cNvPr>
          <p:cNvSpPr txBox="1">
            <a:spLocks noGrp="1" noChangeArrowheads="1"/>
          </p:cNvSpPr>
          <p:nvPr>
            <p:ph type="sldNum" sz="quarter" idx="10"/>
          </p:nvPr>
        </p:nvSpPr>
        <p:spPr>
          <a:ln/>
        </p:spPr>
        <p:txBody>
          <a:bodyPr/>
          <a:lstStyle>
            <a:lvl1pPr>
              <a:defRPr/>
            </a:lvl1pPr>
          </a:lstStyle>
          <a:p>
            <a:fld id="{95A4D200-B805-4EFF-AD79-D4C69F97A99A}" type="slidenum">
              <a:rPr lang="en-US" altLang="en-US"/>
              <a:pPr/>
              <a:t>‹#›</a:t>
            </a:fld>
            <a:endParaRPr lang="en-US" altLang="en-US" dirty="0"/>
          </a:p>
        </p:txBody>
      </p:sp>
    </p:spTree>
    <p:extLst>
      <p:ext uri="{BB962C8B-B14F-4D97-AF65-F5344CB8AC3E}">
        <p14:creationId xmlns:p14="http://schemas.microsoft.com/office/powerpoint/2010/main" val="12254087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19" y="4406802"/>
            <a:ext cx="10362901"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962919" y="2906613"/>
            <a:ext cx="10362901"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
        <p:nvSpPr>
          <p:cNvPr id="4" name="Text Box 3">
            <a:extLst>
              <a:ext uri="{FF2B5EF4-FFF2-40B4-BE49-F238E27FC236}">
                <a16:creationId xmlns:a16="http://schemas.microsoft.com/office/drawing/2014/main" id="{F983C937-D8DD-46E5-BA97-75AD5E555877}"/>
              </a:ext>
            </a:extLst>
          </p:cNvPr>
          <p:cNvSpPr txBox="1">
            <a:spLocks noGrp="1" noChangeArrowheads="1"/>
          </p:cNvSpPr>
          <p:nvPr>
            <p:ph type="sldNum" sz="quarter" idx="10"/>
          </p:nvPr>
        </p:nvSpPr>
        <p:spPr>
          <a:ln/>
        </p:spPr>
        <p:txBody>
          <a:bodyPr/>
          <a:lstStyle>
            <a:lvl1pPr>
              <a:defRPr/>
            </a:lvl1pPr>
          </a:lstStyle>
          <a:p>
            <a:fld id="{B428E2B8-CED6-4EFB-9857-D27D3B628CE6}" type="slidenum">
              <a:rPr lang="en-US" altLang="en-US"/>
              <a:pPr/>
              <a:t>‹#›</a:t>
            </a:fld>
            <a:endParaRPr lang="en-US" altLang="en-US" dirty="0"/>
          </a:p>
        </p:txBody>
      </p:sp>
    </p:spTree>
    <p:extLst>
      <p:ext uri="{BB962C8B-B14F-4D97-AF65-F5344CB8AC3E}">
        <p14:creationId xmlns:p14="http://schemas.microsoft.com/office/powerpoint/2010/main" val="19601177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7219" y="1598414"/>
            <a:ext cx="5417344" cy="5259586"/>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598414"/>
            <a:ext cx="5417344" cy="5259586"/>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7FE4A2FE-62D7-458D-8DB7-CD6BF387FF3B}"/>
              </a:ext>
            </a:extLst>
          </p:cNvPr>
          <p:cNvSpPr txBox="1">
            <a:spLocks noGrp="1" noChangeArrowheads="1"/>
          </p:cNvSpPr>
          <p:nvPr>
            <p:ph type="sldNum" sz="quarter" idx="10"/>
          </p:nvPr>
        </p:nvSpPr>
        <p:spPr>
          <a:ln/>
        </p:spPr>
        <p:txBody>
          <a:bodyPr/>
          <a:lstStyle>
            <a:lvl1pPr>
              <a:defRPr/>
            </a:lvl1pPr>
          </a:lstStyle>
          <a:p>
            <a:fld id="{7ED2356E-6E74-4A67-A7B5-622E99D2F47D}" type="slidenum">
              <a:rPr lang="en-US" altLang="en-US"/>
              <a:pPr/>
              <a:t>‹#›</a:t>
            </a:fld>
            <a:endParaRPr lang="en-US" altLang="en-US" dirty="0"/>
          </a:p>
        </p:txBody>
      </p:sp>
    </p:spTree>
    <p:extLst>
      <p:ext uri="{BB962C8B-B14F-4D97-AF65-F5344CB8AC3E}">
        <p14:creationId xmlns:p14="http://schemas.microsoft.com/office/powerpoint/2010/main" val="353170494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4588"/>
            <a:ext cx="109716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196" y="1534791"/>
            <a:ext cx="5386091"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610196" y="2174380"/>
            <a:ext cx="5386091"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41" y="1534791"/>
            <a:ext cx="5389065"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92741" y="2174380"/>
            <a:ext cx="5389065"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43E0CDFE-17A2-4949-B242-2027F7A7813B}"/>
              </a:ext>
            </a:extLst>
          </p:cNvPr>
          <p:cNvSpPr txBox="1">
            <a:spLocks noGrp="1" noChangeArrowheads="1"/>
          </p:cNvSpPr>
          <p:nvPr>
            <p:ph type="sldNum" sz="quarter" idx="10"/>
          </p:nvPr>
        </p:nvSpPr>
        <p:spPr>
          <a:ln/>
        </p:spPr>
        <p:txBody>
          <a:bodyPr/>
          <a:lstStyle>
            <a:lvl1pPr>
              <a:defRPr/>
            </a:lvl1pPr>
          </a:lstStyle>
          <a:p>
            <a:fld id="{83E683FF-AAEB-4A16-A96F-C88816BAAB7E}" type="slidenum">
              <a:rPr lang="en-US" altLang="en-US"/>
              <a:pPr/>
              <a:t>‹#›</a:t>
            </a:fld>
            <a:endParaRPr lang="en-US" altLang="en-US" dirty="0"/>
          </a:p>
        </p:txBody>
      </p:sp>
    </p:spTree>
    <p:extLst>
      <p:ext uri="{BB962C8B-B14F-4D97-AF65-F5344CB8AC3E}">
        <p14:creationId xmlns:p14="http://schemas.microsoft.com/office/powerpoint/2010/main" val="33822196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943F35CC-987C-40C2-9BEE-B1344A29D56B}"/>
              </a:ext>
            </a:extLst>
          </p:cNvPr>
          <p:cNvSpPr txBox="1">
            <a:spLocks noGrp="1" noChangeArrowheads="1"/>
          </p:cNvSpPr>
          <p:nvPr>
            <p:ph type="sldNum" sz="quarter" idx="10"/>
          </p:nvPr>
        </p:nvSpPr>
        <p:spPr>
          <a:ln/>
        </p:spPr>
        <p:txBody>
          <a:bodyPr/>
          <a:lstStyle>
            <a:lvl1pPr>
              <a:defRPr/>
            </a:lvl1pPr>
          </a:lstStyle>
          <a:p>
            <a:fld id="{BF0F2322-55AA-43E9-981A-5BACD9C29DEC}" type="slidenum">
              <a:rPr lang="en-US" altLang="en-US"/>
              <a:pPr/>
              <a:t>‹#›</a:t>
            </a:fld>
            <a:endParaRPr lang="en-US" altLang="en-US" dirty="0"/>
          </a:p>
        </p:txBody>
      </p:sp>
    </p:spTree>
    <p:extLst>
      <p:ext uri="{BB962C8B-B14F-4D97-AF65-F5344CB8AC3E}">
        <p14:creationId xmlns:p14="http://schemas.microsoft.com/office/powerpoint/2010/main" val="21092224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CB44-F420-49F1-9644-5E2CA08C7956}"/>
              </a:ext>
            </a:extLst>
          </p:cNvPr>
          <p:cNvSpPr>
            <a:spLocks noGrp="1"/>
          </p:cNvSpPr>
          <p:nvPr>
            <p:ph type="title"/>
          </p:nvPr>
        </p:nvSpPr>
        <p:spPr>
          <a:xfrm>
            <a:off x="831850" y="1709738"/>
            <a:ext cx="10515600" cy="2852737"/>
          </a:xfrm>
        </p:spPr>
        <p:txBody>
          <a:bodyPr anchor="b">
            <a:normAutofit/>
          </a:bodyPr>
          <a:lstStyle>
            <a:lvl1pPr algn="l" defTabSz="914400" rtl="0" eaLnBrk="1" latinLnBrk="0" hangingPunct="1">
              <a:lnSpc>
                <a:spcPct val="90000"/>
              </a:lnSpc>
              <a:spcBef>
                <a:spcPct val="0"/>
              </a:spcBef>
              <a:buNone/>
              <a:defRPr lang="en-IE" sz="6000" kern="1200" dirty="0">
                <a:solidFill>
                  <a:srgbClr val="002F64"/>
                </a:solidFill>
                <a:effectLst>
                  <a:outerShdw blurRad="38100" dist="38100" dir="2700000" algn="tl">
                    <a:srgbClr val="000000">
                      <a:alpha val="43137"/>
                    </a:srgbClr>
                  </a:outerShdw>
                </a:effectLst>
                <a:latin typeface="Dax-Regular"/>
                <a:ea typeface="+mj-ea"/>
                <a:cs typeface="+mj-cs"/>
              </a:defRPr>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11A9FDC1-23CB-4B02-9749-04E960693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9C2323-C48C-4A5E-84A2-36EE686CA36E}"/>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FB752F92-F794-46D9-B8F4-966775BFE2A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CAC33EE-9A0E-407D-98B8-A687A20D3E17}"/>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7" name="Picture 6">
            <a:extLst>
              <a:ext uri="{FF2B5EF4-FFF2-40B4-BE49-F238E27FC236}">
                <a16:creationId xmlns:a16="http://schemas.microsoft.com/office/drawing/2014/main" id="{4E3D1922-1B44-4C52-9C4B-087AE7D91014}"/>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27939707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BFD1F267-CD24-4926-BB30-E2CBC982E389}"/>
              </a:ext>
            </a:extLst>
          </p:cNvPr>
          <p:cNvSpPr txBox="1">
            <a:spLocks noGrp="1" noChangeArrowheads="1"/>
          </p:cNvSpPr>
          <p:nvPr>
            <p:ph type="sldNum" sz="quarter" idx="10"/>
          </p:nvPr>
        </p:nvSpPr>
        <p:spPr>
          <a:ln/>
        </p:spPr>
        <p:txBody>
          <a:bodyPr/>
          <a:lstStyle>
            <a:lvl1pPr>
              <a:defRPr/>
            </a:lvl1pPr>
          </a:lstStyle>
          <a:p>
            <a:fld id="{5AA8A310-ED64-496C-ACF4-29EFDDEE0050}" type="slidenum">
              <a:rPr lang="en-US" altLang="en-US"/>
              <a:pPr/>
              <a:t>‹#›</a:t>
            </a:fld>
            <a:endParaRPr lang="en-US" altLang="en-US" dirty="0"/>
          </a:p>
        </p:txBody>
      </p:sp>
    </p:spTree>
    <p:extLst>
      <p:ext uri="{BB962C8B-B14F-4D97-AF65-F5344CB8AC3E}">
        <p14:creationId xmlns:p14="http://schemas.microsoft.com/office/powerpoint/2010/main" val="302744667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197" y="273474"/>
            <a:ext cx="401091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4766965" y="273472"/>
            <a:ext cx="681484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197" y="1435448"/>
            <a:ext cx="401091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Text Box 3">
            <a:extLst>
              <a:ext uri="{FF2B5EF4-FFF2-40B4-BE49-F238E27FC236}">
                <a16:creationId xmlns:a16="http://schemas.microsoft.com/office/drawing/2014/main" id="{8F4884F3-9DE0-4031-8D9E-0D08F2283225}"/>
              </a:ext>
            </a:extLst>
          </p:cNvPr>
          <p:cNvSpPr txBox="1">
            <a:spLocks noGrp="1" noChangeArrowheads="1"/>
          </p:cNvSpPr>
          <p:nvPr>
            <p:ph type="sldNum" sz="quarter" idx="10"/>
          </p:nvPr>
        </p:nvSpPr>
        <p:spPr>
          <a:ln/>
        </p:spPr>
        <p:txBody>
          <a:bodyPr/>
          <a:lstStyle>
            <a:lvl1pPr>
              <a:defRPr/>
            </a:lvl1pPr>
          </a:lstStyle>
          <a:p>
            <a:fld id="{0CAA6512-9424-4CCD-837C-04A922843B15}" type="slidenum">
              <a:rPr lang="en-US" altLang="en-US"/>
              <a:pPr/>
              <a:t>‹#›</a:t>
            </a:fld>
            <a:endParaRPr lang="en-US" altLang="en-US" dirty="0"/>
          </a:p>
        </p:txBody>
      </p:sp>
    </p:spTree>
    <p:extLst>
      <p:ext uri="{BB962C8B-B14F-4D97-AF65-F5344CB8AC3E}">
        <p14:creationId xmlns:p14="http://schemas.microsoft.com/office/powerpoint/2010/main" val="77838013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81" y="4800825"/>
            <a:ext cx="7314903"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2390181" y="612800"/>
            <a:ext cx="7314903"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dirty="0">
              <a:sym typeface="Arial" charset="0"/>
            </a:endParaRPr>
          </a:p>
        </p:txBody>
      </p:sp>
      <p:sp>
        <p:nvSpPr>
          <p:cNvPr id="4" name="Text Placeholder 3"/>
          <p:cNvSpPr>
            <a:spLocks noGrp="1"/>
          </p:cNvSpPr>
          <p:nvPr>
            <p:ph type="body" sz="half" idx="2"/>
          </p:nvPr>
        </p:nvSpPr>
        <p:spPr>
          <a:xfrm>
            <a:off x="2390181" y="5367859"/>
            <a:ext cx="7314903"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Text Box 3">
            <a:extLst>
              <a:ext uri="{FF2B5EF4-FFF2-40B4-BE49-F238E27FC236}">
                <a16:creationId xmlns:a16="http://schemas.microsoft.com/office/drawing/2014/main" id="{7AB8D345-9459-4266-B7C8-A4CE664032CD}"/>
              </a:ext>
            </a:extLst>
          </p:cNvPr>
          <p:cNvSpPr txBox="1">
            <a:spLocks noGrp="1" noChangeArrowheads="1"/>
          </p:cNvSpPr>
          <p:nvPr>
            <p:ph type="sldNum" sz="quarter" idx="10"/>
          </p:nvPr>
        </p:nvSpPr>
        <p:spPr>
          <a:ln/>
        </p:spPr>
        <p:txBody>
          <a:bodyPr/>
          <a:lstStyle>
            <a:lvl1pPr>
              <a:defRPr/>
            </a:lvl1pPr>
          </a:lstStyle>
          <a:p>
            <a:fld id="{55F81A4A-5DB8-4DDC-97ED-D56BDFBE927A}" type="slidenum">
              <a:rPr lang="en-US" altLang="en-US"/>
              <a:pPr/>
              <a:t>‹#›</a:t>
            </a:fld>
            <a:endParaRPr lang="en-US" altLang="en-US" dirty="0"/>
          </a:p>
        </p:txBody>
      </p:sp>
    </p:spTree>
    <p:extLst>
      <p:ext uri="{BB962C8B-B14F-4D97-AF65-F5344CB8AC3E}">
        <p14:creationId xmlns:p14="http://schemas.microsoft.com/office/powerpoint/2010/main" val="39858543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CAD27C04-8D22-4604-803E-EE6F2930C99D}"/>
              </a:ext>
            </a:extLst>
          </p:cNvPr>
          <p:cNvSpPr txBox="1">
            <a:spLocks noGrp="1" noChangeArrowheads="1"/>
          </p:cNvSpPr>
          <p:nvPr>
            <p:ph type="sldNum" sz="quarter" idx="10"/>
          </p:nvPr>
        </p:nvSpPr>
        <p:spPr>
          <a:ln/>
        </p:spPr>
        <p:txBody>
          <a:bodyPr/>
          <a:lstStyle>
            <a:lvl1pPr>
              <a:defRPr/>
            </a:lvl1pPr>
          </a:lstStyle>
          <a:p>
            <a:fld id="{90E0172E-DA91-4F7E-A510-6303214FB79D}" type="slidenum">
              <a:rPr lang="en-US" altLang="en-US"/>
              <a:pPr/>
              <a:t>‹#›</a:t>
            </a:fld>
            <a:endParaRPr lang="en-US" altLang="en-US" dirty="0"/>
          </a:p>
        </p:txBody>
      </p:sp>
    </p:spTree>
    <p:extLst>
      <p:ext uri="{BB962C8B-B14F-4D97-AF65-F5344CB8AC3E}">
        <p14:creationId xmlns:p14="http://schemas.microsoft.com/office/powerpoint/2010/main" val="338137033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91" y="91531"/>
            <a:ext cx="2744391" cy="67664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220" y="91531"/>
            <a:ext cx="8090297" cy="67664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1C3CC68-4FF4-4C12-9D09-74F0E7377653}"/>
              </a:ext>
            </a:extLst>
          </p:cNvPr>
          <p:cNvSpPr txBox="1">
            <a:spLocks noGrp="1" noChangeArrowheads="1"/>
          </p:cNvSpPr>
          <p:nvPr>
            <p:ph type="sldNum" sz="quarter" idx="10"/>
          </p:nvPr>
        </p:nvSpPr>
        <p:spPr>
          <a:ln/>
        </p:spPr>
        <p:txBody>
          <a:bodyPr/>
          <a:lstStyle>
            <a:lvl1pPr>
              <a:defRPr/>
            </a:lvl1pPr>
          </a:lstStyle>
          <a:p>
            <a:fld id="{430881F6-E9FC-45CF-A574-F6EAC2CEA1F6}" type="slidenum">
              <a:rPr lang="en-US" altLang="en-US"/>
              <a:pPr/>
              <a:t>‹#›</a:t>
            </a:fld>
            <a:endParaRPr lang="en-US" altLang="en-US" dirty="0"/>
          </a:p>
        </p:txBody>
      </p:sp>
    </p:spTree>
    <p:extLst>
      <p:ext uri="{BB962C8B-B14F-4D97-AF65-F5344CB8AC3E}">
        <p14:creationId xmlns:p14="http://schemas.microsoft.com/office/powerpoint/2010/main" val="126978205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050808-2DD2-654E-BB59-C2DDAB584F2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5" name="Rectangle 14">
            <a:extLst>
              <a:ext uri="{FF2B5EF4-FFF2-40B4-BE49-F238E27FC236}">
                <a16:creationId xmlns:a16="http://schemas.microsoft.com/office/drawing/2014/main" id="{A207ACB5-0062-5949-A35C-8C91D2F323E3}"/>
              </a:ext>
            </a:extLst>
          </p:cNvPr>
          <p:cNvSpPr/>
          <p:nvPr userDrawn="1"/>
        </p:nvSpPr>
        <p:spPr>
          <a:xfrm>
            <a:off x="0"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C258D0-343B-E743-B8F5-AC8D1C788E4E}"/>
              </a:ext>
            </a:extLst>
          </p:cNvPr>
          <p:cNvSpPr/>
          <p:nvPr userDrawn="1"/>
        </p:nvSpPr>
        <p:spPr>
          <a:xfrm>
            <a:off x="0" y="1508166"/>
            <a:ext cx="6349042" cy="35825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D10950-ECCB-DF40-9FE3-41529BEFA2C4}"/>
              </a:ext>
            </a:extLst>
          </p:cNvPr>
          <p:cNvSpPr/>
          <p:nvPr userDrawn="1"/>
        </p:nvSpPr>
        <p:spPr>
          <a:xfrm>
            <a:off x="459930" y="4968816"/>
            <a:ext cx="2542061" cy="200112"/>
          </a:xfrm>
          <a:prstGeom prst="rect">
            <a:avLst/>
          </a:prstGeom>
          <a:solidFill>
            <a:srgbClr val="199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04D1B8-91C9-2A40-B316-5A4A11B41C43}"/>
              </a:ext>
            </a:extLst>
          </p:cNvPr>
          <p:cNvSpPr txBox="1"/>
          <p:nvPr userDrawn="1"/>
        </p:nvSpPr>
        <p:spPr>
          <a:xfrm>
            <a:off x="353228" y="3330604"/>
            <a:ext cx="4283211" cy="954107"/>
          </a:xfrm>
          <a:prstGeom prst="rect">
            <a:avLst/>
          </a:prstGeom>
          <a:noFill/>
        </p:spPr>
        <p:txBody>
          <a:bodyPr wrap="square" rtlCol="0">
            <a:spAutoFit/>
          </a:bodyPr>
          <a:lstStyle/>
          <a:p>
            <a:pPr algn="l">
              <a:lnSpc>
                <a:spcPct val="100000"/>
              </a:lnSpc>
            </a:pPr>
            <a:r>
              <a:rPr lang="en-US" sz="5600" b="1" dirty="0">
                <a:solidFill>
                  <a:schemeClr val="tx2"/>
                </a:solidFill>
                <a:latin typeface="Helvetica" pitchFamily="2" charset="0"/>
              </a:rPr>
              <a:t>Cover Page</a:t>
            </a:r>
          </a:p>
        </p:txBody>
      </p:sp>
      <p:pic>
        <p:nvPicPr>
          <p:cNvPr id="8" name="Picture 7">
            <a:extLst>
              <a:ext uri="{FF2B5EF4-FFF2-40B4-BE49-F238E27FC236}">
                <a16:creationId xmlns:a16="http://schemas.microsoft.com/office/drawing/2014/main" id="{508E3104-B7FE-494B-A32E-B46AB5FBCC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931" y="2314338"/>
            <a:ext cx="2306298" cy="768766"/>
          </a:xfrm>
          <a:prstGeom prst="rect">
            <a:avLst/>
          </a:prstGeom>
        </p:spPr>
      </p:pic>
    </p:spTree>
    <p:extLst>
      <p:ext uri="{BB962C8B-B14F-4D97-AF65-F5344CB8AC3E}">
        <p14:creationId xmlns:p14="http://schemas.microsoft.com/office/powerpoint/2010/main" val="1555870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502746-1C33-C749-8443-6F1425C6D2C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Rectangle 6">
            <a:extLst>
              <a:ext uri="{FF2B5EF4-FFF2-40B4-BE49-F238E27FC236}">
                <a16:creationId xmlns:a16="http://schemas.microsoft.com/office/drawing/2014/main" id="{144A6CF0-FC55-D74E-9E44-BE783E4477F1}"/>
              </a:ext>
            </a:extLst>
          </p:cNvPr>
          <p:cNvSpPr/>
          <p:nvPr userDrawn="1"/>
        </p:nvSpPr>
        <p:spPr>
          <a:xfrm>
            <a:off x="-1"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036377-1898-C144-9565-40FFF8CB6EB1}"/>
              </a:ext>
            </a:extLst>
          </p:cNvPr>
          <p:cNvSpPr/>
          <p:nvPr userDrawn="1"/>
        </p:nvSpPr>
        <p:spPr>
          <a:xfrm>
            <a:off x="2099025" y="2208809"/>
            <a:ext cx="7993948" cy="278911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5616A2-3753-A347-B4A4-41FE35F12409}"/>
              </a:ext>
            </a:extLst>
          </p:cNvPr>
          <p:cNvSpPr/>
          <p:nvPr userDrawn="1"/>
        </p:nvSpPr>
        <p:spPr>
          <a:xfrm>
            <a:off x="5456535" y="4891319"/>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1DB163-6396-394B-B471-2344C659BB96}"/>
              </a:ext>
            </a:extLst>
          </p:cNvPr>
          <p:cNvSpPr txBox="1"/>
          <p:nvPr userDrawn="1"/>
        </p:nvSpPr>
        <p:spPr>
          <a:xfrm>
            <a:off x="2784762" y="3256124"/>
            <a:ext cx="6622474" cy="694485"/>
          </a:xfrm>
          <a:prstGeom prst="rect">
            <a:avLst/>
          </a:prstGeom>
          <a:noFill/>
        </p:spPr>
        <p:txBody>
          <a:bodyPr wrap="square" rtlCol="0">
            <a:spAutoFit/>
          </a:bodyPr>
          <a:lstStyle/>
          <a:p>
            <a:pPr algn="ctr">
              <a:lnSpc>
                <a:spcPts val="4200"/>
              </a:lnSpc>
            </a:pPr>
            <a:r>
              <a:rPr lang="en-US" sz="5600" b="1" dirty="0">
                <a:solidFill>
                  <a:schemeClr val="accent6"/>
                </a:solidFill>
                <a:latin typeface="Helvetica" pitchFamily="2" charset="0"/>
              </a:rPr>
              <a:t>Thank You</a:t>
            </a:r>
          </a:p>
        </p:txBody>
      </p:sp>
    </p:spTree>
    <p:extLst>
      <p:ext uri="{BB962C8B-B14F-4D97-AF65-F5344CB8AC3E}">
        <p14:creationId xmlns:p14="http://schemas.microsoft.com/office/powerpoint/2010/main" val="174957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Column &amp; Quote">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D413D428-91AC-4F49-BBC1-1E9F944E6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52437" y="2307816"/>
            <a:ext cx="2720116" cy="3944168"/>
          </a:xfrm>
          <a:prstGeom prst="rect">
            <a:avLst/>
          </a:prstGeom>
        </p:spPr>
      </p:pic>
      <p:sp>
        <p:nvSpPr>
          <p:cNvPr id="4" name="Rectangle 3">
            <a:extLst>
              <a:ext uri="{FF2B5EF4-FFF2-40B4-BE49-F238E27FC236}">
                <a16:creationId xmlns:a16="http://schemas.microsoft.com/office/drawing/2014/main" id="{C1692198-CF01-6D4D-AB73-2C43D3BBC0BD}"/>
              </a:ext>
            </a:extLst>
          </p:cNvPr>
          <p:cNvSpPr/>
          <p:nvPr userDrawn="1"/>
        </p:nvSpPr>
        <p:spPr>
          <a:xfrm>
            <a:off x="7878940" y="4279900"/>
            <a:ext cx="4313059" cy="2574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FCF0245-BF56-8F40-8F82-D9FFFE836EB0}"/>
              </a:ext>
            </a:extLst>
          </p:cNvPr>
          <p:cNvGrpSpPr/>
          <p:nvPr userDrawn="1"/>
        </p:nvGrpSpPr>
        <p:grpSpPr>
          <a:xfrm>
            <a:off x="8233936" y="4521212"/>
            <a:ext cx="3320399" cy="2258007"/>
            <a:chOff x="8233936" y="4091057"/>
            <a:chExt cx="3320399" cy="2258007"/>
          </a:xfrm>
        </p:grpSpPr>
        <p:sp>
          <p:nvSpPr>
            <p:cNvPr id="8" name="TextBox 7">
              <a:extLst>
                <a:ext uri="{FF2B5EF4-FFF2-40B4-BE49-F238E27FC236}">
                  <a16:creationId xmlns:a16="http://schemas.microsoft.com/office/drawing/2014/main" id="{F3565E2D-E0C5-214F-B2AC-B62484FDB57F}"/>
                </a:ext>
              </a:extLst>
            </p:cNvPr>
            <p:cNvSpPr txBox="1"/>
            <p:nvPr/>
          </p:nvSpPr>
          <p:spPr>
            <a:xfrm>
              <a:off x="8555078" y="4914360"/>
              <a:ext cx="2836822" cy="776687"/>
            </a:xfrm>
            <a:prstGeom prst="rect">
              <a:avLst/>
            </a:prstGeom>
            <a:noFill/>
          </p:spPr>
          <p:txBody>
            <a:bodyPr wrap="square" rtlCol="0" anchor="ctr">
              <a:spAutoFit/>
            </a:bodyPr>
            <a:lstStyle/>
            <a:p>
              <a:pPr>
                <a:lnSpc>
                  <a:spcPts val="1800"/>
                </a:lnSpc>
              </a:pPr>
              <a:r>
                <a:rPr lang="en-GB" sz="1400" b="1" i="0" dirty="0">
                  <a:solidFill>
                    <a:schemeClr val="bg1"/>
                  </a:solidFill>
                  <a:latin typeface="Helvetica" pitchFamily="2" charset="0"/>
                  <a:ea typeface="Open Sans" panose="020B0606030504020204" pitchFamily="34" charset="0"/>
                  <a:cs typeface="Open Sans" panose="020B0606030504020204" pitchFamily="34" charset="0"/>
                </a:rPr>
                <a:t>Using a simple syntax, all you have to do is add a attribute to any number of HTML</a:t>
              </a:r>
              <a:endParaRPr lang="en-US" sz="1400" b="1" i="0" dirty="0">
                <a:solidFill>
                  <a:schemeClr val="bg1"/>
                </a:solidFill>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E52B237-D579-224A-B354-132082CEA795}"/>
                </a:ext>
              </a:extLst>
            </p:cNvPr>
            <p:cNvSpPr txBox="1"/>
            <p:nvPr/>
          </p:nvSpPr>
          <p:spPr>
            <a:xfrm>
              <a:off x="11207914" y="5641178"/>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sp>
          <p:nvSpPr>
            <p:cNvPr id="10" name="TextBox 9">
              <a:extLst>
                <a:ext uri="{FF2B5EF4-FFF2-40B4-BE49-F238E27FC236}">
                  <a16:creationId xmlns:a16="http://schemas.microsoft.com/office/drawing/2014/main" id="{B491557F-985C-F64E-93CB-42869B453DAA}"/>
                </a:ext>
              </a:extLst>
            </p:cNvPr>
            <p:cNvSpPr txBox="1"/>
            <p:nvPr/>
          </p:nvSpPr>
          <p:spPr>
            <a:xfrm rot="10800000">
              <a:off x="8233936" y="4091057"/>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grpSp>
      <p:sp>
        <p:nvSpPr>
          <p:cNvPr id="12" name="Picture Placeholder 4">
            <a:extLst>
              <a:ext uri="{FF2B5EF4-FFF2-40B4-BE49-F238E27FC236}">
                <a16:creationId xmlns:a16="http://schemas.microsoft.com/office/drawing/2014/main" id="{3E80B3FE-ED55-4E42-A313-6FBD3E2142B1}"/>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sp>
      <p:sp>
        <p:nvSpPr>
          <p:cNvPr id="14" name="TextBox 13">
            <a:extLst>
              <a:ext uri="{FF2B5EF4-FFF2-40B4-BE49-F238E27FC236}">
                <a16:creationId xmlns:a16="http://schemas.microsoft.com/office/drawing/2014/main" id="{C7A68B99-6DB8-474F-8A31-8861C0237551}"/>
              </a:ext>
            </a:extLst>
          </p:cNvPr>
          <p:cNvSpPr txBox="1"/>
          <p:nvPr userDrawn="1"/>
        </p:nvSpPr>
        <p:spPr>
          <a:xfrm>
            <a:off x="1287169" y="2868408"/>
            <a:ext cx="3284831"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One morning, when Gregor Samsa woke from troubled dreams, he found himself transformed in his bed into a horrible vermin. He lay on his </a:t>
            </a:r>
            <a:r>
              <a:rPr lang="en-US" sz="1100" dirty="0" err="1">
                <a:solidFill>
                  <a:srgbClr val="3C4950"/>
                </a:solidFill>
                <a:latin typeface="Helvetica" pitchFamily="2" charset="0"/>
                <a:ea typeface="Open Sans" panose="020B0606030504020204" pitchFamily="34" charset="0"/>
                <a:cs typeface="Open Sans" panose="020B0606030504020204" pitchFamily="34" charset="0"/>
              </a:rPr>
              <a:t>armour</a:t>
            </a:r>
            <a:r>
              <a:rPr lang="en-US" sz="1100" dirty="0">
                <a:solidFill>
                  <a:srgbClr val="3C4950"/>
                </a:solidFill>
                <a:latin typeface="Helvetica" pitchFamily="2" charset="0"/>
                <a:ea typeface="Open Sans" panose="020B0606030504020204" pitchFamily="34" charset="0"/>
                <a:cs typeface="Open Sans" panose="020B0606030504020204" pitchFamily="34" charset="0"/>
              </a:rPr>
              <a:t>-like back, and if he lifted his head a little he could see his brown belly, slightly domed and divided by arches into stiff sections.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bedding was hardly able to cover it and seemed ready to slide off any moment. His many legs, pitifully thin compared with the size of the rest of him, waved about helplessly as he looked.</a:t>
            </a:r>
          </a:p>
        </p:txBody>
      </p:sp>
      <p:sp>
        <p:nvSpPr>
          <p:cNvPr id="15" name="TextBox 14">
            <a:extLst>
              <a:ext uri="{FF2B5EF4-FFF2-40B4-BE49-F238E27FC236}">
                <a16:creationId xmlns:a16="http://schemas.microsoft.com/office/drawing/2014/main" id="{44CFCA06-0A1E-894B-8DCD-C5ACE84493BC}"/>
              </a:ext>
            </a:extLst>
          </p:cNvPr>
          <p:cNvSpPr txBox="1"/>
          <p:nvPr userDrawn="1"/>
        </p:nvSpPr>
        <p:spPr>
          <a:xfrm>
            <a:off x="1287169" y="1324428"/>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About Us</a:t>
            </a:r>
          </a:p>
        </p:txBody>
      </p:sp>
    </p:spTree>
    <p:extLst>
      <p:ext uri="{BB962C8B-B14F-4D97-AF65-F5344CB8AC3E}">
        <p14:creationId xmlns:p14="http://schemas.microsoft.com/office/powerpoint/2010/main" val="3702510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and 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B44A57-3E21-A74E-88B0-BA221D0F5141}"/>
              </a:ext>
            </a:extLst>
          </p:cNvPr>
          <p:cNvSpPr/>
          <p:nvPr userDrawn="1"/>
        </p:nvSpPr>
        <p:spPr>
          <a:xfrm flipH="1">
            <a:off x="6096000" y="2283722"/>
            <a:ext cx="476250" cy="4574278"/>
          </a:xfrm>
          <a:prstGeom prst="rect">
            <a:avLst/>
          </a:prstGeom>
          <a:solidFill>
            <a:srgbClr val="199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AB82C4-34D6-3C48-A96C-F6CF6E894475}"/>
              </a:ext>
            </a:extLst>
          </p:cNvPr>
          <p:cNvSpPr txBox="1"/>
          <p:nvPr userDrawn="1"/>
        </p:nvSpPr>
        <p:spPr>
          <a:xfrm>
            <a:off x="7125781" y="2283722"/>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6" name="TextBox 5">
            <a:extLst>
              <a:ext uri="{FF2B5EF4-FFF2-40B4-BE49-F238E27FC236}">
                <a16:creationId xmlns:a16="http://schemas.microsoft.com/office/drawing/2014/main" id="{960ED8EA-C554-3547-AD94-0BD925757C6D}"/>
              </a:ext>
            </a:extLst>
          </p:cNvPr>
          <p:cNvSpPr txBox="1"/>
          <p:nvPr userDrawn="1"/>
        </p:nvSpPr>
        <p:spPr>
          <a:xfrm>
            <a:off x="7125781" y="3766891"/>
            <a:ext cx="4238905" cy="2256772"/>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It showed a lady fitted out with a fur hat and fur boa who sat upright, raising a heavy fur muff that covered the whole of her lower arm towards the viewer. Gregor then turned to look out the window at the dull weather. Drops of rain could be heard hitting the pane, which made him feel quite sad.</a:t>
            </a:r>
          </a:p>
        </p:txBody>
      </p:sp>
      <p:sp>
        <p:nvSpPr>
          <p:cNvPr id="7" name="Picture Placeholder 2">
            <a:extLst>
              <a:ext uri="{FF2B5EF4-FFF2-40B4-BE49-F238E27FC236}">
                <a16:creationId xmlns:a16="http://schemas.microsoft.com/office/drawing/2014/main" id="{E736E457-2010-174E-984F-348FF3C52CDB}"/>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sp>
    </p:spTree>
    <p:extLst>
      <p:ext uri="{BB962C8B-B14F-4D97-AF65-F5344CB8AC3E}">
        <p14:creationId xmlns:p14="http://schemas.microsoft.com/office/powerpoint/2010/main" val="13023591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Cover Pag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B80B126-420E-5041-B03F-AB02D6EE70E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55A663D3-8CB3-124C-8CE2-E5DCCD8C5CAE}"/>
              </a:ext>
            </a:extLst>
          </p:cNvPr>
          <p:cNvSpPr/>
          <p:nvPr userDrawn="1"/>
        </p:nvSpPr>
        <p:spPr>
          <a:xfrm>
            <a:off x="1423184" y="0"/>
            <a:ext cx="8682717" cy="54249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9151C-8D0F-3F4D-A4CF-80C309F5E1F5}"/>
              </a:ext>
            </a:extLst>
          </p:cNvPr>
          <p:cNvSpPr/>
          <p:nvPr userDrawn="1"/>
        </p:nvSpPr>
        <p:spPr>
          <a:xfrm>
            <a:off x="2438400" y="5283205"/>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9E05AB-DA4F-6B45-A06A-73AB40D54D00}"/>
              </a:ext>
            </a:extLst>
          </p:cNvPr>
          <p:cNvSpPr txBox="1"/>
          <p:nvPr userDrawn="1"/>
        </p:nvSpPr>
        <p:spPr>
          <a:xfrm>
            <a:off x="2438399" y="1392250"/>
            <a:ext cx="4063186" cy="1183850"/>
          </a:xfrm>
          <a:prstGeom prst="rect">
            <a:avLst/>
          </a:prstGeom>
          <a:noFill/>
        </p:spPr>
        <p:txBody>
          <a:bodyPr wrap="square" rtlCol="0">
            <a:spAutoFit/>
          </a:bodyPr>
          <a:lstStyle/>
          <a:p>
            <a:pPr>
              <a:lnSpc>
                <a:spcPts val="4200"/>
              </a:lnSpc>
            </a:pPr>
            <a:r>
              <a:rPr lang="en-US" sz="4400" b="1" dirty="0">
                <a:solidFill>
                  <a:schemeClr val="accent6"/>
                </a:solidFill>
                <a:latin typeface="Helvetica" pitchFamily="2" charset="0"/>
              </a:rPr>
              <a:t>Section</a:t>
            </a:r>
          </a:p>
          <a:p>
            <a:pPr>
              <a:lnSpc>
                <a:spcPts val="4200"/>
              </a:lnSpc>
            </a:pPr>
            <a:r>
              <a:rPr lang="en-US" sz="4400" b="1" dirty="0">
                <a:solidFill>
                  <a:schemeClr val="accent6"/>
                </a:solidFill>
                <a:latin typeface="Helvetica" pitchFamily="2" charset="0"/>
              </a:rPr>
              <a:t>Cover Page</a:t>
            </a:r>
          </a:p>
        </p:txBody>
      </p:sp>
      <p:cxnSp>
        <p:nvCxnSpPr>
          <p:cNvPr id="7" name="Straight Connector 6">
            <a:extLst>
              <a:ext uri="{FF2B5EF4-FFF2-40B4-BE49-F238E27FC236}">
                <a16:creationId xmlns:a16="http://schemas.microsoft.com/office/drawing/2014/main" id="{58A4DC89-1A01-C044-9E79-DBD3E66FD839}"/>
              </a:ext>
            </a:extLst>
          </p:cNvPr>
          <p:cNvCxnSpPr/>
          <p:nvPr userDrawn="1"/>
        </p:nvCxnSpPr>
        <p:spPr>
          <a:xfrm>
            <a:off x="2438400" y="2902856"/>
            <a:ext cx="551543" cy="0"/>
          </a:xfrm>
          <a:prstGeom prst="line">
            <a:avLst/>
          </a:prstGeom>
          <a:ln w="28575">
            <a:solidFill>
              <a:srgbClr val="F8FAF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67824F-FC73-1A46-90FE-896E7180737C}"/>
              </a:ext>
            </a:extLst>
          </p:cNvPr>
          <p:cNvSpPr txBox="1"/>
          <p:nvPr userDrawn="1"/>
        </p:nvSpPr>
        <p:spPr>
          <a:xfrm>
            <a:off x="2438400" y="3252993"/>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4169688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enos International Mindful Leader">
            <a:extLst>
              <a:ext uri="{FF2B5EF4-FFF2-40B4-BE49-F238E27FC236}">
                <a16:creationId xmlns:a16="http://schemas.microsoft.com/office/drawing/2014/main" id="{1638907D-D94E-4FF5-B28D-6A9D90CA9A73}"/>
              </a:ext>
            </a:extLst>
          </p:cNvPr>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3327" y="1761897"/>
            <a:ext cx="3730864" cy="4263120"/>
          </a:xfrm>
          <a:prstGeom prst="rect">
            <a:avLst/>
          </a:prstGeom>
          <a:noFill/>
          <a:ln>
            <a:noFill/>
          </a:ln>
        </p:spPr>
      </p:pic>
      <p:sp>
        <p:nvSpPr>
          <p:cNvPr id="2" name="Title 1">
            <a:extLst>
              <a:ext uri="{FF2B5EF4-FFF2-40B4-BE49-F238E27FC236}">
                <a16:creationId xmlns:a16="http://schemas.microsoft.com/office/drawing/2014/main" id="{F70B6147-3FA5-4573-8E44-86ECC753E153}"/>
              </a:ext>
            </a:extLst>
          </p:cNvPr>
          <p:cNvSpPr>
            <a:spLocks noGrp="1"/>
          </p:cNvSpPr>
          <p:nvPr>
            <p:ph type="title"/>
          </p:nvPr>
        </p:nvSpPr>
        <p:spPr/>
        <p:txBody>
          <a:bodyPr/>
          <a:lstStyle>
            <a:lvl1pPr>
              <a:defRPr>
                <a:solidFill>
                  <a:srgbClr val="002060"/>
                </a:solidFill>
                <a:effectLst>
                  <a:outerShdw blurRad="38100" dist="38100" dir="2700000" algn="tl">
                    <a:srgbClr val="000000">
                      <a:alpha val="43137"/>
                    </a:srgbClr>
                  </a:outerShdw>
                </a:effectLst>
                <a:latin typeface="Dax-Regular"/>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E910B967-56B0-420B-8260-A7AA202321A5}"/>
              </a:ext>
            </a:extLst>
          </p:cNvPr>
          <p:cNvSpPr>
            <a:spLocks noGrp="1"/>
          </p:cNvSpPr>
          <p:nvPr>
            <p:ph sz="half" idx="1"/>
          </p:nvPr>
        </p:nvSpPr>
        <p:spPr>
          <a:xfrm>
            <a:off x="838200" y="1825625"/>
            <a:ext cx="5181600" cy="4351338"/>
          </a:xfrm>
        </p:spPr>
        <p:txBody>
          <a:bodyPr/>
          <a:lstStyle>
            <a:lvl1pPr>
              <a:defRPr>
                <a:solidFill>
                  <a:srgbClr val="002060"/>
                </a:solidFill>
                <a:effectLst>
                  <a:outerShdw blurRad="38100" dist="38100" dir="2700000" algn="tl">
                    <a:srgbClr val="000000">
                      <a:alpha val="43137"/>
                    </a:srgbClr>
                  </a:outerShdw>
                </a:effectLst>
                <a:latin typeface="Dax-Regular"/>
              </a:defRPr>
            </a:lvl1pPr>
            <a:lvl2pPr>
              <a:defRPr>
                <a:solidFill>
                  <a:srgbClr val="002060"/>
                </a:solidFill>
                <a:effectLst>
                  <a:outerShdw blurRad="38100" dist="38100" dir="2700000" algn="tl">
                    <a:srgbClr val="000000">
                      <a:alpha val="43137"/>
                    </a:srgbClr>
                  </a:outerShdw>
                </a:effectLst>
                <a:latin typeface="Dax-Regular"/>
              </a:defRPr>
            </a:lvl2pPr>
            <a:lvl3pPr>
              <a:defRPr>
                <a:solidFill>
                  <a:srgbClr val="002060"/>
                </a:solidFill>
                <a:effectLst>
                  <a:outerShdw blurRad="38100" dist="38100" dir="2700000" algn="tl">
                    <a:srgbClr val="000000">
                      <a:alpha val="43137"/>
                    </a:srgbClr>
                  </a:outerShdw>
                </a:effectLst>
                <a:latin typeface="Dax-Regular"/>
              </a:defRPr>
            </a:lvl3pPr>
            <a:lvl4pPr>
              <a:defRPr>
                <a:solidFill>
                  <a:srgbClr val="002060"/>
                </a:solidFill>
                <a:effectLst>
                  <a:outerShdw blurRad="38100" dist="38100" dir="2700000" algn="tl">
                    <a:srgbClr val="000000">
                      <a:alpha val="43137"/>
                    </a:srgbClr>
                  </a:outerShdw>
                </a:effectLst>
                <a:latin typeface="Dax-Regular"/>
              </a:defRPr>
            </a:lvl4pPr>
            <a:lvl5pPr>
              <a:defRPr>
                <a:solidFill>
                  <a:srgbClr val="002060"/>
                </a:solidFill>
                <a:effectLst>
                  <a:outerShdw blurRad="38100" dist="38100" dir="2700000" algn="tl">
                    <a:srgbClr val="000000">
                      <a:alpha val="43137"/>
                    </a:srgbClr>
                  </a:outerShdw>
                </a:effectLst>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a:extLst>
              <a:ext uri="{FF2B5EF4-FFF2-40B4-BE49-F238E27FC236}">
                <a16:creationId xmlns:a16="http://schemas.microsoft.com/office/drawing/2014/main" id="{1E17E23E-5937-4A6E-B24C-838C5151859D}"/>
              </a:ext>
            </a:extLst>
          </p:cNvPr>
          <p:cNvSpPr>
            <a:spLocks noGrp="1"/>
          </p:cNvSpPr>
          <p:nvPr>
            <p:ph sz="half" idx="2"/>
          </p:nvPr>
        </p:nvSpPr>
        <p:spPr>
          <a:xfrm>
            <a:off x="6172200" y="1825625"/>
            <a:ext cx="5181600" cy="4351338"/>
          </a:xfrm>
        </p:spPr>
        <p:txBody>
          <a:bodyPr/>
          <a:lstStyle>
            <a:lvl1pPr>
              <a:defRPr>
                <a:solidFill>
                  <a:srgbClr val="002060"/>
                </a:solidFill>
                <a:effectLst>
                  <a:outerShdw blurRad="38100" dist="38100" dir="2700000" algn="tl">
                    <a:srgbClr val="000000">
                      <a:alpha val="43137"/>
                    </a:srgbClr>
                  </a:outerShdw>
                </a:effectLst>
                <a:latin typeface="Dax-Regular"/>
              </a:defRPr>
            </a:lvl1pPr>
            <a:lvl2pPr>
              <a:defRPr>
                <a:solidFill>
                  <a:srgbClr val="002060"/>
                </a:solidFill>
                <a:effectLst>
                  <a:outerShdw blurRad="38100" dist="38100" dir="2700000" algn="tl">
                    <a:srgbClr val="000000">
                      <a:alpha val="43137"/>
                    </a:srgbClr>
                  </a:outerShdw>
                </a:effectLst>
                <a:latin typeface="Dax-Regular"/>
              </a:defRPr>
            </a:lvl2pPr>
            <a:lvl3pPr>
              <a:defRPr>
                <a:solidFill>
                  <a:srgbClr val="002060"/>
                </a:solidFill>
                <a:effectLst>
                  <a:outerShdw blurRad="38100" dist="38100" dir="2700000" algn="tl">
                    <a:srgbClr val="000000">
                      <a:alpha val="43137"/>
                    </a:srgbClr>
                  </a:outerShdw>
                </a:effectLst>
                <a:latin typeface="Dax-Regular"/>
              </a:defRPr>
            </a:lvl3pPr>
            <a:lvl4pPr>
              <a:defRPr>
                <a:solidFill>
                  <a:srgbClr val="002060"/>
                </a:solidFill>
                <a:effectLst>
                  <a:outerShdw blurRad="38100" dist="38100" dir="2700000" algn="tl">
                    <a:srgbClr val="000000">
                      <a:alpha val="43137"/>
                    </a:srgbClr>
                  </a:outerShdw>
                </a:effectLst>
                <a:latin typeface="Dax-Regular"/>
              </a:defRPr>
            </a:lvl4pPr>
            <a:lvl5pPr>
              <a:defRPr>
                <a:solidFill>
                  <a:srgbClr val="002060"/>
                </a:solidFill>
                <a:effectLst>
                  <a:outerShdw blurRad="38100" dist="38100" dir="2700000" algn="tl">
                    <a:srgbClr val="000000">
                      <a:alpha val="43137"/>
                    </a:srgbClr>
                  </a:outerShdw>
                </a:effectLst>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a:extLst>
              <a:ext uri="{FF2B5EF4-FFF2-40B4-BE49-F238E27FC236}">
                <a16:creationId xmlns:a16="http://schemas.microsoft.com/office/drawing/2014/main" id="{26D93025-DA2D-495C-A70D-0B9E37604FB0}"/>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6" name="Footer Placeholder 5">
            <a:extLst>
              <a:ext uri="{FF2B5EF4-FFF2-40B4-BE49-F238E27FC236}">
                <a16:creationId xmlns:a16="http://schemas.microsoft.com/office/drawing/2014/main" id="{84FD6731-5740-4A3C-915B-83FA4CBF724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9BE4624-F7B8-46A1-9F28-AB186D743A11}"/>
              </a:ext>
            </a:extLst>
          </p:cNvPr>
          <p:cNvSpPr>
            <a:spLocks noGrp="1"/>
          </p:cNvSpPr>
          <p:nvPr>
            <p:ph type="sldNum" sz="quarter" idx="12"/>
          </p:nvPr>
        </p:nvSpPr>
        <p:spPr/>
        <p:txBody>
          <a:bodyPr/>
          <a:lstStyle/>
          <a:p>
            <a:fld id="{437138A5-1446-4373-BC59-F924F6F0B818}" type="slidenum">
              <a:rPr lang="en-IE" smtClean="0"/>
              <a:t>‹#›</a:t>
            </a:fld>
            <a:endParaRPr lang="en-IE"/>
          </a:p>
        </p:txBody>
      </p:sp>
      <p:cxnSp>
        <p:nvCxnSpPr>
          <p:cNvPr id="10" name="Straight Connector 9">
            <a:extLst>
              <a:ext uri="{FF2B5EF4-FFF2-40B4-BE49-F238E27FC236}">
                <a16:creationId xmlns:a16="http://schemas.microsoft.com/office/drawing/2014/main" id="{87D3F2D4-9A34-4F1B-BD25-FC7085F0417F}"/>
              </a:ext>
            </a:extLst>
          </p:cNvPr>
          <p:cNvCxnSpPr/>
          <p:nvPr userDrawn="1"/>
        </p:nvCxnSpPr>
        <p:spPr>
          <a:xfrm>
            <a:off x="838200" y="1690688"/>
            <a:ext cx="10515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8737B43-B155-4017-8F28-FE487C5F2472}"/>
              </a:ext>
            </a:extLst>
          </p:cNvPr>
          <p:cNvPicPr>
            <a:picLocks noChangeAspect="1"/>
          </p:cNvPicPr>
          <p:nvPr userDrawn="1"/>
        </p:nvPicPr>
        <p:blipFill>
          <a:blip r:embed="rId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451063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Image and Single Colum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78473FE-9CCD-C348-8BEC-1DCF01B01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576359" y="948323"/>
            <a:ext cx="2720116" cy="3944168"/>
          </a:xfrm>
          <a:prstGeom prst="rect">
            <a:avLst/>
          </a:prstGeom>
        </p:spPr>
      </p:pic>
      <p:sp>
        <p:nvSpPr>
          <p:cNvPr id="8" name="Picture Placeholder 2">
            <a:extLst>
              <a:ext uri="{FF2B5EF4-FFF2-40B4-BE49-F238E27FC236}">
                <a16:creationId xmlns:a16="http://schemas.microsoft.com/office/drawing/2014/main" id="{A6A506C1-286F-8242-9364-7F1766873B80}"/>
              </a:ext>
            </a:extLst>
          </p:cNvPr>
          <p:cNvSpPr>
            <a:spLocks noGrp="1"/>
          </p:cNvSpPr>
          <p:nvPr>
            <p:ph type="pic" sz="quarter" idx="10"/>
          </p:nvPr>
        </p:nvSpPr>
        <p:spPr>
          <a:xfrm>
            <a:off x="4610100" y="2228852"/>
            <a:ext cx="7581900" cy="4629147"/>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sp>
      <p:sp>
        <p:nvSpPr>
          <p:cNvPr id="9" name="TextBox 8">
            <a:extLst>
              <a:ext uri="{FF2B5EF4-FFF2-40B4-BE49-F238E27FC236}">
                <a16:creationId xmlns:a16="http://schemas.microsoft.com/office/drawing/2014/main" id="{813D8D3F-7A80-5F4B-921D-56286811C825}"/>
              </a:ext>
            </a:extLst>
          </p:cNvPr>
          <p:cNvSpPr txBox="1"/>
          <p:nvPr userDrawn="1"/>
        </p:nvSpPr>
        <p:spPr>
          <a:xfrm>
            <a:off x="1151047" y="2228853"/>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10" name="TextBox 9">
            <a:extLst>
              <a:ext uri="{FF2B5EF4-FFF2-40B4-BE49-F238E27FC236}">
                <a16:creationId xmlns:a16="http://schemas.microsoft.com/office/drawing/2014/main" id="{90679548-4EDD-8C43-A1C0-BB6BABA47509}"/>
              </a:ext>
            </a:extLst>
          </p:cNvPr>
          <p:cNvSpPr txBox="1"/>
          <p:nvPr userDrawn="1"/>
        </p:nvSpPr>
        <p:spPr>
          <a:xfrm>
            <a:off x="1151048" y="4326714"/>
            <a:ext cx="2921428" cy="116673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11" name="TextBox 10">
            <a:extLst>
              <a:ext uri="{FF2B5EF4-FFF2-40B4-BE49-F238E27FC236}">
                <a16:creationId xmlns:a16="http://schemas.microsoft.com/office/drawing/2014/main" id="{8BF38434-3507-F04C-8C71-A5004581EDE3}"/>
              </a:ext>
            </a:extLst>
          </p:cNvPr>
          <p:cNvSpPr txBox="1"/>
          <p:nvPr userDrawn="1"/>
        </p:nvSpPr>
        <p:spPr>
          <a:xfrm>
            <a:off x="1151048" y="3960954"/>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3256337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er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E0AA5-59BE-354A-8F3C-7A71FFF5DADE}"/>
              </a:ext>
            </a:extLst>
          </p:cNvPr>
          <p:cNvSpPr/>
          <p:nvPr userDrawn="1"/>
        </p:nvSpPr>
        <p:spPr>
          <a:xfrm>
            <a:off x="1"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A2E4366-F818-134F-AEBD-0F2A392EDF0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21">
            <a:extLst>
              <a:ext uri="{FF2B5EF4-FFF2-40B4-BE49-F238E27FC236}">
                <a16:creationId xmlns:a16="http://schemas.microsoft.com/office/drawing/2014/main" id="{781D0990-F00A-D945-BE89-03763AAF8416}"/>
              </a:ext>
            </a:extLst>
          </p:cNvPr>
          <p:cNvSpPr txBox="1">
            <a:spLocks/>
          </p:cNvSpPr>
          <p:nvPr userDrawn="1"/>
        </p:nvSpPr>
        <p:spPr>
          <a:xfrm>
            <a:off x="1631504" y="1875972"/>
            <a:ext cx="3791396" cy="140351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ts val="5500"/>
              </a:lnSpc>
            </a:pPr>
            <a:r>
              <a:rPr lang="en-GB" sz="4400" b="1" dirty="0">
                <a:solidFill>
                  <a:schemeClr val="bg1"/>
                </a:solidFill>
                <a:latin typeface="Helvetica" pitchFamily="2" charset="0"/>
              </a:rPr>
              <a:t>Section</a:t>
            </a:r>
          </a:p>
          <a:p>
            <a:pPr algn="l">
              <a:lnSpc>
                <a:spcPts val="5500"/>
              </a:lnSpc>
            </a:pPr>
            <a:r>
              <a:rPr lang="en-GB" sz="4400" b="1" dirty="0">
                <a:solidFill>
                  <a:schemeClr val="bg1"/>
                </a:solidFill>
                <a:latin typeface="Helvetica" pitchFamily="2" charset="0"/>
              </a:rPr>
              <a:t>Cover Page 2</a:t>
            </a:r>
            <a:endParaRPr lang="en-US" sz="4400" b="1" dirty="0">
              <a:solidFill>
                <a:schemeClr val="accent1"/>
              </a:solidFill>
              <a:latin typeface="Helvetica" pitchFamily="2" charset="0"/>
            </a:endParaRPr>
          </a:p>
        </p:txBody>
      </p:sp>
      <p:sp>
        <p:nvSpPr>
          <p:cNvPr id="5" name="Rectangle: Single Corner Snipped 14">
            <a:extLst>
              <a:ext uri="{FF2B5EF4-FFF2-40B4-BE49-F238E27FC236}">
                <a16:creationId xmlns:a16="http://schemas.microsoft.com/office/drawing/2014/main" id="{A30F4F6D-3B13-D747-B128-80F9F606AD54}"/>
              </a:ext>
            </a:extLst>
          </p:cNvPr>
          <p:cNvSpPr/>
          <p:nvPr userDrawn="1"/>
        </p:nvSpPr>
        <p:spPr>
          <a:xfrm>
            <a:off x="1055360" y="812906"/>
            <a:ext cx="10081280" cy="5232189"/>
          </a:xfrm>
          <a:prstGeom prst="snip1Rect">
            <a:avLst>
              <a:gd name="adj" fmla="val 12499"/>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9FC57-62D3-954C-BE0F-612649B0F7E7}"/>
              </a:ext>
            </a:extLst>
          </p:cNvPr>
          <p:cNvSpPr txBox="1"/>
          <p:nvPr userDrawn="1"/>
        </p:nvSpPr>
        <p:spPr>
          <a:xfrm>
            <a:off x="1631504" y="3948781"/>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2375760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s Horizontal">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43E92925-4D8D-B049-8339-169E074AC219}"/>
              </a:ext>
            </a:extLst>
          </p:cNvPr>
          <p:cNvSpPr>
            <a:spLocks noGrp="1"/>
          </p:cNvSpPr>
          <p:nvPr>
            <p:ph type="pic" sz="quarter" idx="10"/>
          </p:nvPr>
        </p:nvSpPr>
        <p:spPr>
          <a:xfrm>
            <a:off x="0" y="0"/>
            <a:ext cx="3324225" cy="6858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17" name="TextBox 16">
            <a:extLst>
              <a:ext uri="{FF2B5EF4-FFF2-40B4-BE49-F238E27FC236}">
                <a16:creationId xmlns:a16="http://schemas.microsoft.com/office/drawing/2014/main" id="{F830C1BA-242E-C547-8E6D-B1F87A3B3AF7}"/>
              </a:ext>
            </a:extLst>
          </p:cNvPr>
          <p:cNvSpPr txBox="1"/>
          <p:nvPr userDrawn="1"/>
        </p:nvSpPr>
        <p:spPr>
          <a:xfrm>
            <a:off x="4680071" y="1378499"/>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8" name="TextBox 17">
            <a:extLst>
              <a:ext uri="{FF2B5EF4-FFF2-40B4-BE49-F238E27FC236}">
                <a16:creationId xmlns:a16="http://schemas.microsoft.com/office/drawing/2014/main" id="{8FCE4647-5147-A747-BA1E-CCEBF5DCBB11}"/>
              </a:ext>
            </a:extLst>
          </p:cNvPr>
          <p:cNvSpPr txBox="1"/>
          <p:nvPr userDrawn="1"/>
        </p:nvSpPr>
        <p:spPr>
          <a:xfrm>
            <a:off x="4680071" y="4384279"/>
            <a:ext cx="1640047" cy="1384738"/>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19" name="TextBox 18">
            <a:extLst>
              <a:ext uri="{FF2B5EF4-FFF2-40B4-BE49-F238E27FC236}">
                <a16:creationId xmlns:a16="http://schemas.microsoft.com/office/drawing/2014/main" id="{67BD9534-A3EE-524F-B687-EEED76FA84F8}"/>
              </a:ext>
            </a:extLst>
          </p:cNvPr>
          <p:cNvSpPr txBox="1"/>
          <p:nvPr userDrawn="1"/>
        </p:nvSpPr>
        <p:spPr>
          <a:xfrm>
            <a:off x="4680071" y="4026090"/>
            <a:ext cx="1870854"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0" name="TextBox 19">
            <a:extLst>
              <a:ext uri="{FF2B5EF4-FFF2-40B4-BE49-F238E27FC236}">
                <a16:creationId xmlns:a16="http://schemas.microsoft.com/office/drawing/2014/main" id="{BB0E907A-8681-DC4A-9D41-6F5E34C96552}"/>
              </a:ext>
            </a:extLst>
          </p:cNvPr>
          <p:cNvSpPr txBox="1"/>
          <p:nvPr userDrawn="1"/>
        </p:nvSpPr>
        <p:spPr>
          <a:xfrm>
            <a:off x="7123021" y="4384279"/>
            <a:ext cx="1640047" cy="1384738"/>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21" name="TextBox 20">
            <a:extLst>
              <a:ext uri="{FF2B5EF4-FFF2-40B4-BE49-F238E27FC236}">
                <a16:creationId xmlns:a16="http://schemas.microsoft.com/office/drawing/2014/main" id="{2D2EDF6C-0044-C64C-809A-6F440C57EEF6}"/>
              </a:ext>
            </a:extLst>
          </p:cNvPr>
          <p:cNvSpPr txBox="1"/>
          <p:nvPr userDrawn="1"/>
        </p:nvSpPr>
        <p:spPr>
          <a:xfrm>
            <a:off x="7123021" y="4026090"/>
            <a:ext cx="1870854"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2" name="TextBox 21">
            <a:extLst>
              <a:ext uri="{FF2B5EF4-FFF2-40B4-BE49-F238E27FC236}">
                <a16:creationId xmlns:a16="http://schemas.microsoft.com/office/drawing/2014/main" id="{4BAC33FF-82B2-A64E-B938-0E9D3667DD47}"/>
              </a:ext>
            </a:extLst>
          </p:cNvPr>
          <p:cNvSpPr txBox="1"/>
          <p:nvPr userDrawn="1"/>
        </p:nvSpPr>
        <p:spPr>
          <a:xfrm>
            <a:off x="9470436" y="4384279"/>
            <a:ext cx="1640047" cy="1384738"/>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23" name="TextBox 22">
            <a:extLst>
              <a:ext uri="{FF2B5EF4-FFF2-40B4-BE49-F238E27FC236}">
                <a16:creationId xmlns:a16="http://schemas.microsoft.com/office/drawing/2014/main" id="{BAC320C4-C920-F844-B9D4-0CF2ED2C9A35}"/>
              </a:ext>
            </a:extLst>
          </p:cNvPr>
          <p:cNvSpPr txBox="1"/>
          <p:nvPr userDrawn="1"/>
        </p:nvSpPr>
        <p:spPr>
          <a:xfrm>
            <a:off x="9470436" y="4026090"/>
            <a:ext cx="1870854"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Picture Placeholder 2">
            <a:extLst>
              <a:ext uri="{FF2B5EF4-FFF2-40B4-BE49-F238E27FC236}">
                <a16:creationId xmlns:a16="http://schemas.microsoft.com/office/drawing/2014/main" id="{2B7DD837-81B1-4347-8B57-64A6E917E8FE}"/>
              </a:ext>
            </a:extLst>
          </p:cNvPr>
          <p:cNvSpPr>
            <a:spLocks noGrp="1"/>
          </p:cNvSpPr>
          <p:nvPr>
            <p:ph type="pic" sz="quarter" idx="11"/>
          </p:nvPr>
        </p:nvSpPr>
        <p:spPr>
          <a:xfrm>
            <a:off x="4668221" y="2683748"/>
            <a:ext cx="1080000" cy="108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25" name="Picture Placeholder 2">
            <a:extLst>
              <a:ext uri="{FF2B5EF4-FFF2-40B4-BE49-F238E27FC236}">
                <a16:creationId xmlns:a16="http://schemas.microsoft.com/office/drawing/2014/main" id="{5871D1C2-A4F3-A64D-881A-C90745C5BB9C}"/>
              </a:ext>
            </a:extLst>
          </p:cNvPr>
          <p:cNvSpPr>
            <a:spLocks noGrp="1"/>
          </p:cNvSpPr>
          <p:nvPr>
            <p:ph type="pic" sz="quarter" idx="12"/>
          </p:nvPr>
        </p:nvSpPr>
        <p:spPr>
          <a:xfrm>
            <a:off x="7081638" y="2683748"/>
            <a:ext cx="1080000" cy="108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26" name="Picture Placeholder 2">
            <a:extLst>
              <a:ext uri="{FF2B5EF4-FFF2-40B4-BE49-F238E27FC236}">
                <a16:creationId xmlns:a16="http://schemas.microsoft.com/office/drawing/2014/main" id="{FF7EDD60-13C7-9443-BA0D-A6CAB483E967}"/>
              </a:ext>
            </a:extLst>
          </p:cNvPr>
          <p:cNvSpPr>
            <a:spLocks noGrp="1"/>
          </p:cNvSpPr>
          <p:nvPr>
            <p:ph type="pic" sz="quarter" idx="13"/>
          </p:nvPr>
        </p:nvSpPr>
        <p:spPr>
          <a:xfrm>
            <a:off x="9450083" y="2683748"/>
            <a:ext cx="1080000" cy="108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3603687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7EC42-E317-1E4E-985A-671725E73AD9}"/>
              </a:ext>
            </a:extLst>
          </p:cNvPr>
          <p:cNvSpPr/>
          <p:nvPr userDrawn="1"/>
        </p:nvSpPr>
        <p:spPr>
          <a:xfrm>
            <a:off x="7449908" y="0"/>
            <a:ext cx="2749324" cy="1924050"/>
          </a:xfrm>
          <a:prstGeom prst="rect">
            <a:avLst/>
          </a:prstGeom>
          <a:solidFill>
            <a:srgbClr val="199C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EC5473C3-2713-5541-A769-64C66FCCE93D}"/>
              </a:ext>
            </a:extLst>
          </p:cNvPr>
          <p:cNvSpPr>
            <a:spLocks noGrp="1"/>
          </p:cNvSpPr>
          <p:nvPr>
            <p:ph type="pic" sz="quarter" idx="11"/>
          </p:nvPr>
        </p:nvSpPr>
        <p:spPr>
          <a:xfrm>
            <a:off x="7449908"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sp>
      <p:sp>
        <p:nvSpPr>
          <p:cNvPr id="10" name="Picture Placeholder 2">
            <a:extLst>
              <a:ext uri="{FF2B5EF4-FFF2-40B4-BE49-F238E27FC236}">
                <a16:creationId xmlns:a16="http://schemas.microsoft.com/office/drawing/2014/main" id="{F1A9D393-6BF3-8943-A683-7CE4AB01DC92}"/>
              </a:ext>
            </a:extLst>
          </p:cNvPr>
          <p:cNvSpPr>
            <a:spLocks noGrp="1"/>
          </p:cNvSpPr>
          <p:nvPr>
            <p:ph type="pic" sz="quarter" idx="10"/>
          </p:nvPr>
        </p:nvSpPr>
        <p:spPr>
          <a:xfrm>
            <a:off x="5324264"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sp>
      <p:sp>
        <p:nvSpPr>
          <p:cNvPr id="11" name="TextBox 10">
            <a:extLst>
              <a:ext uri="{FF2B5EF4-FFF2-40B4-BE49-F238E27FC236}">
                <a16:creationId xmlns:a16="http://schemas.microsoft.com/office/drawing/2014/main" id="{0B753290-E053-FF45-9096-2331DAD2A14B}"/>
              </a:ext>
            </a:extLst>
          </p:cNvPr>
          <p:cNvSpPr txBox="1"/>
          <p:nvPr userDrawn="1"/>
        </p:nvSpPr>
        <p:spPr>
          <a:xfrm>
            <a:off x="1158532" y="1924050"/>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2" name="TextBox 11">
            <a:extLst>
              <a:ext uri="{FF2B5EF4-FFF2-40B4-BE49-F238E27FC236}">
                <a16:creationId xmlns:a16="http://schemas.microsoft.com/office/drawing/2014/main" id="{F30CEC68-9C97-744C-897E-97B493BE599E}"/>
              </a:ext>
            </a:extLst>
          </p:cNvPr>
          <p:cNvSpPr txBox="1"/>
          <p:nvPr userDrawn="1"/>
        </p:nvSpPr>
        <p:spPr>
          <a:xfrm>
            <a:off x="1208853" y="3429000"/>
            <a:ext cx="2830712" cy="1602746"/>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Five quacking zephyrs jolt my wax bed. Flummoxed by job, kvetching W. zaps Iraq.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Cozy sphinx waves quart jug of bad milk. Five quacking zephyrs jolt my wax bed. Flummoxed by job, kvetching W. zaps Iraq. Cozy sphinx waves quart jug of bad milk. </a:t>
            </a:r>
          </a:p>
        </p:txBody>
      </p:sp>
      <p:sp>
        <p:nvSpPr>
          <p:cNvPr id="13" name="TextBox 12">
            <a:extLst>
              <a:ext uri="{FF2B5EF4-FFF2-40B4-BE49-F238E27FC236}">
                <a16:creationId xmlns:a16="http://schemas.microsoft.com/office/drawing/2014/main" id="{FDDDDCF2-0050-E345-B9BA-2A1E12B3E215}"/>
              </a:ext>
            </a:extLst>
          </p:cNvPr>
          <p:cNvSpPr txBox="1"/>
          <p:nvPr userDrawn="1"/>
        </p:nvSpPr>
        <p:spPr>
          <a:xfrm>
            <a:off x="1208853" y="306324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1128452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cons Full Wid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5912AD-4465-FA43-B69F-B9F798C3F922}"/>
              </a:ext>
            </a:extLst>
          </p:cNvPr>
          <p:cNvSpPr/>
          <p:nvPr/>
        </p:nvSpPr>
        <p:spPr>
          <a:xfrm>
            <a:off x="0" y="0"/>
            <a:ext cx="406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130FFF-808D-8A41-B0B8-5D16BBC04956}"/>
              </a:ext>
            </a:extLst>
          </p:cNvPr>
          <p:cNvSpPr/>
          <p:nvPr/>
        </p:nvSpPr>
        <p:spPr>
          <a:xfrm>
            <a:off x="4064000" y="0"/>
            <a:ext cx="406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E07B86-9069-EA4F-BBC2-C11D92288A70}"/>
              </a:ext>
            </a:extLst>
          </p:cNvPr>
          <p:cNvSpPr/>
          <p:nvPr userDrawn="1"/>
        </p:nvSpPr>
        <p:spPr>
          <a:xfrm>
            <a:off x="8128000" y="0"/>
            <a:ext cx="4064000" cy="6858000"/>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03DC3E-0C54-3942-BE7C-E0F08A594755}"/>
              </a:ext>
            </a:extLst>
          </p:cNvPr>
          <p:cNvSpPr/>
          <p:nvPr userDrawn="1"/>
        </p:nvSpPr>
        <p:spPr>
          <a:xfrm>
            <a:off x="1387623" y="1663929"/>
            <a:ext cx="1266375" cy="1266375"/>
          </a:xfrm>
          <a:prstGeom prst="ellipse">
            <a:avLst/>
          </a:prstGeom>
          <a:solidFill>
            <a:schemeClr val="bg2"/>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EB1BDB31-332B-7A41-AF65-4346FDC53965}"/>
              </a:ext>
            </a:extLst>
          </p:cNvPr>
          <p:cNvSpPr txBox="1"/>
          <p:nvPr userDrawn="1"/>
        </p:nvSpPr>
        <p:spPr>
          <a:xfrm>
            <a:off x="786557" y="3952374"/>
            <a:ext cx="2553654" cy="1384738"/>
          </a:xfrm>
          <a:prstGeom prst="rect">
            <a:avLst/>
          </a:prstGeom>
          <a:noFill/>
        </p:spPr>
        <p:txBody>
          <a:bodyPr wrap="square" lIns="0" rIns="0" rtlCol="0">
            <a:spAutoFit/>
          </a:bodyPr>
          <a:lstStyle/>
          <a:p>
            <a:pPr algn="ct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45" name="TextBox 44">
            <a:extLst>
              <a:ext uri="{FF2B5EF4-FFF2-40B4-BE49-F238E27FC236}">
                <a16:creationId xmlns:a16="http://schemas.microsoft.com/office/drawing/2014/main" id="{C9A21F9E-86D0-904B-AD97-5B86E50B50E1}"/>
              </a:ext>
            </a:extLst>
          </p:cNvPr>
          <p:cNvSpPr txBox="1"/>
          <p:nvPr userDrawn="1"/>
        </p:nvSpPr>
        <p:spPr>
          <a:xfrm>
            <a:off x="589291" y="3586615"/>
            <a:ext cx="2921428" cy="319511"/>
          </a:xfrm>
          <a:prstGeom prst="rect">
            <a:avLst/>
          </a:prstGeom>
          <a:noFill/>
        </p:spPr>
        <p:txBody>
          <a:bodyPr wrap="square" lIns="0" rIns="0" rtlCol="0">
            <a:spAutoFit/>
          </a:bodyPr>
          <a:lstStyle/>
          <a:p>
            <a:pPr algn="ctr">
              <a:lnSpc>
                <a:spcPts val="1700"/>
              </a:lnSpc>
            </a:pPr>
            <a:r>
              <a:rPr lang="en-US" sz="1800"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6" name="Picture Placeholder 2">
            <a:extLst>
              <a:ext uri="{FF2B5EF4-FFF2-40B4-BE49-F238E27FC236}">
                <a16:creationId xmlns:a16="http://schemas.microsoft.com/office/drawing/2014/main" id="{F4259DD4-F3F3-7744-9C99-A01117098FB4}"/>
              </a:ext>
            </a:extLst>
          </p:cNvPr>
          <p:cNvSpPr>
            <a:spLocks noGrp="1"/>
          </p:cNvSpPr>
          <p:nvPr>
            <p:ph type="pic" sz="quarter" idx="11"/>
          </p:nvPr>
        </p:nvSpPr>
        <p:spPr>
          <a:xfrm>
            <a:off x="1570810" y="1847116"/>
            <a:ext cx="900000" cy="90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8" name="Oval 47">
            <a:extLst>
              <a:ext uri="{FF2B5EF4-FFF2-40B4-BE49-F238E27FC236}">
                <a16:creationId xmlns:a16="http://schemas.microsoft.com/office/drawing/2014/main" id="{1EA63388-17F8-BB45-9138-A20D7BBE3A8B}"/>
              </a:ext>
            </a:extLst>
          </p:cNvPr>
          <p:cNvSpPr/>
          <p:nvPr userDrawn="1"/>
        </p:nvSpPr>
        <p:spPr>
          <a:xfrm>
            <a:off x="5450337" y="1663929"/>
            <a:ext cx="1266375" cy="1266375"/>
          </a:xfrm>
          <a:prstGeom prst="ellipse">
            <a:avLst/>
          </a:prstGeom>
          <a:solidFill>
            <a:schemeClr val="bg2"/>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D933D0AF-5AAC-7D42-A549-16F2F569780A}"/>
              </a:ext>
            </a:extLst>
          </p:cNvPr>
          <p:cNvSpPr txBox="1"/>
          <p:nvPr userDrawn="1"/>
        </p:nvSpPr>
        <p:spPr>
          <a:xfrm>
            <a:off x="4849271" y="3952374"/>
            <a:ext cx="2553654" cy="1384738"/>
          </a:xfrm>
          <a:prstGeom prst="rect">
            <a:avLst/>
          </a:prstGeom>
          <a:noFill/>
        </p:spPr>
        <p:txBody>
          <a:bodyPr wrap="square" lIns="0" rIns="0" rtlCol="0">
            <a:spAutoFit/>
          </a:bodyPr>
          <a:lstStyle/>
          <a:p>
            <a:pPr algn="ct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50" name="TextBox 49">
            <a:extLst>
              <a:ext uri="{FF2B5EF4-FFF2-40B4-BE49-F238E27FC236}">
                <a16:creationId xmlns:a16="http://schemas.microsoft.com/office/drawing/2014/main" id="{6298BE9C-2EC1-5E43-8339-9CB2F5D0D8CB}"/>
              </a:ext>
            </a:extLst>
          </p:cNvPr>
          <p:cNvSpPr txBox="1"/>
          <p:nvPr userDrawn="1"/>
        </p:nvSpPr>
        <p:spPr>
          <a:xfrm>
            <a:off x="4652005" y="3586615"/>
            <a:ext cx="2921428" cy="319511"/>
          </a:xfrm>
          <a:prstGeom prst="rect">
            <a:avLst/>
          </a:prstGeom>
          <a:noFill/>
        </p:spPr>
        <p:txBody>
          <a:bodyPr wrap="square" lIns="0" rIns="0" rtlCol="0">
            <a:spAutoFit/>
          </a:bodyPr>
          <a:lstStyle/>
          <a:p>
            <a:pPr algn="ctr">
              <a:lnSpc>
                <a:spcPts val="1700"/>
              </a:lnSpc>
            </a:pPr>
            <a:r>
              <a:rPr lang="en-US" sz="1800"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51" name="Picture Placeholder 2">
            <a:extLst>
              <a:ext uri="{FF2B5EF4-FFF2-40B4-BE49-F238E27FC236}">
                <a16:creationId xmlns:a16="http://schemas.microsoft.com/office/drawing/2014/main" id="{BBA370DA-9A32-FA4B-A758-282DC3AC62E9}"/>
              </a:ext>
            </a:extLst>
          </p:cNvPr>
          <p:cNvSpPr>
            <a:spLocks noGrp="1"/>
          </p:cNvSpPr>
          <p:nvPr>
            <p:ph type="pic" sz="quarter" idx="12"/>
          </p:nvPr>
        </p:nvSpPr>
        <p:spPr>
          <a:xfrm>
            <a:off x="5633524" y="1847116"/>
            <a:ext cx="900000" cy="90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54" name="Oval 53">
            <a:extLst>
              <a:ext uri="{FF2B5EF4-FFF2-40B4-BE49-F238E27FC236}">
                <a16:creationId xmlns:a16="http://schemas.microsoft.com/office/drawing/2014/main" id="{7A4E51A6-3A5C-394C-AF96-DA55EBA0C73A}"/>
              </a:ext>
            </a:extLst>
          </p:cNvPr>
          <p:cNvSpPr/>
          <p:nvPr userDrawn="1"/>
        </p:nvSpPr>
        <p:spPr>
          <a:xfrm>
            <a:off x="9524626" y="1663929"/>
            <a:ext cx="1266375" cy="1266375"/>
          </a:xfrm>
          <a:prstGeom prst="ellipse">
            <a:avLst/>
          </a:prstGeom>
          <a:solidFill>
            <a:schemeClr val="bg2"/>
          </a:solidFill>
          <a:ln>
            <a:noFill/>
          </a:ln>
          <a:effectLst>
            <a:outerShdw blurRad="635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3FA0A044-FF5E-EF40-879C-781B159A1B4E}"/>
              </a:ext>
            </a:extLst>
          </p:cNvPr>
          <p:cNvSpPr txBox="1"/>
          <p:nvPr userDrawn="1"/>
        </p:nvSpPr>
        <p:spPr>
          <a:xfrm>
            <a:off x="8923560" y="3952374"/>
            <a:ext cx="2553654" cy="1384738"/>
          </a:xfrm>
          <a:prstGeom prst="rect">
            <a:avLst/>
          </a:prstGeom>
          <a:noFill/>
        </p:spPr>
        <p:txBody>
          <a:bodyPr wrap="square" lIns="0" rIns="0" rtlCol="0">
            <a:spAutoFit/>
          </a:bodyPr>
          <a:lstStyle/>
          <a:p>
            <a:pPr algn="ct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56" name="TextBox 55">
            <a:extLst>
              <a:ext uri="{FF2B5EF4-FFF2-40B4-BE49-F238E27FC236}">
                <a16:creationId xmlns:a16="http://schemas.microsoft.com/office/drawing/2014/main" id="{3EF7646A-295A-6540-80B7-36BFEF2C9EA5}"/>
              </a:ext>
            </a:extLst>
          </p:cNvPr>
          <p:cNvSpPr txBox="1"/>
          <p:nvPr userDrawn="1"/>
        </p:nvSpPr>
        <p:spPr>
          <a:xfrm>
            <a:off x="8726294" y="3586615"/>
            <a:ext cx="2921428" cy="319511"/>
          </a:xfrm>
          <a:prstGeom prst="rect">
            <a:avLst/>
          </a:prstGeom>
          <a:noFill/>
        </p:spPr>
        <p:txBody>
          <a:bodyPr wrap="square" lIns="0" rIns="0" rtlCol="0">
            <a:spAutoFit/>
          </a:bodyPr>
          <a:lstStyle/>
          <a:p>
            <a:pPr algn="ctr">
              <a:lnSpc>
                <a:spcPts val="1700"/>
              </a:lnSpc>
            </a:pPr>
            <a:r>
              <a:rPr lang="en-US" sz="1800"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57" name="Picture Placeholder 2">
            <a:extLst>
              <a:ext uri="{FF2B5EF4-FFF2-40B4-BE49-F238E27FC236}">
                <a16:creationId xmlns:a16="http://schemas.microsoft.com/office/drawing/2014/main" id="{FE7DF663-6D57-D04B-9ACD-CE338D19D196}"/>
              </a:ext>
            </a:extLst>
          </p:cNvPr>
          <p:cNvSpPr>
            <a:spLocks noGrp="1"/>
          </p:cNvSpPr>
          <p:nvPr>
            <p:ph type="pic" sz="quarter" idx="13"/>
          </p:nvPr>
        </p:nvSpPr>
        <p:spPr>
          <a:xfrm>
            <a:off x="9707813" y="1847116"/>
            <a:ext cx="900000" cy="90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27003688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cons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595A2-728C-644F-A233-50CEA01C9477}"/>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604E52-4D43-2145-84B6-F337315BFFF6}"/>
              </a:ext>
            </a:extLst>
          </p:cNvPr>
          <p:cNvSpPr/>
          <p:nvPr userDrawn="1"/>
        </p:nvSpPr>
        <p:spPr>
          <a:xfrm>
            <a:off x="6812023" y="129145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E94EF2A-F3DE-3945-8D1B-3054914E57B0}"/>
              </a:ext>
            </a:extLst>
          </p:cNvPr>
          <p:cNvSpPr txBox="1"/>
          <p:nvPr userDrawn="1"/>
        </p:nvSpPr>
        <p:spPr>
          <a:xfrm>
            <a:off x="1158532" y="1012056"/>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32" name="TextBox 31">
            <a:extLst>
              <a:ext uri="{FF2B5EF4-FFF2-40B4-BE49-F238E27FC236}">
                <a16:creationId xmlns:a16="http://schemas.microsoft.com/office/drawing/2014/main" id="{23EF7146-8668-3844-B96E-F50E4EBAB9A2}"/>
              </a:ext>
            </a:extLst>
          </p:cNvPr>
          <p:cNvSpPr txBox="1"/>
          <p:nvPr userDrawn="1"/>
        </p:nvSpPr>
        <p:spPr>
          <a:xfrm>
            <a:off x="1208853" y="3269360"/>
            <a:ext cx="2921428"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Doing business like this takes much more effort than doing your own business at home, and on top of that there's the curse of travelling, worries about making train connections, bad and irregular food, contact with different people all the time so that you can never get to know anyone or become friendly with them.</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There hung a picture that he had recently cut out of an illustrated.</a:t>
            </a:r>
          </a:p>
        </p:txBody>
      </p:sp>
      <p:sp>
        <p:nvSpPr>
          <p:cNvPr id="33" name="TextBox 32">
            <a:extLst>
              <a:ext uri="{FF2B5EF4-FFF2-40B4-BE49-F238E27FC236}">
                <a16:creationId xmlns:a16="http://schemas.microsoft.com/office/drawing/2014/main" id="{0B6786F2-ADD1-3B4C-89BC-91C6376388BB}"/>
              </a:ext>
            </a:extLst>
          </p:cNvPr>
          <p:cNvSpPr txBox="1"/>
          <p:nvPr userDrawn="1"/>
        </p:nvSpPr>
        <p:spPr>
          <a:xfrm>
            <a:off x="1208853" y="29036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34" name="TextBox 33">
            <a:extLst>
              <a:ext uri="{FF2B5EF4-FFF2-40B4-BE49-F238E27FC236}">
                <a16:creationId xmlns:a16="http://schemas.microsoft.com/office/drawing/2014/main" id="{D4435651-F861-5248-BF0B-9EFE6029A377}"/>
              </a:ext>
            </a:extLst>
          </p:cNvPr>
          <p:cNvSpPr txBox="1"/>
          <p:nvPr userDrawn="1"/>
        </p:nvSpPr>
        <p:spPr>
          <a:xfrm>
            <a:off x="8094603" y="149081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35" name="TextBox 34">
            <a:extLst>
              <a:ext uri="{FF2B5EF4-FFF2-40B4-BE49-F238E27FC236}">
                <a16:creationId xmlns:a16="http://schemas.microsoft.com/office/drawing/2014/main" id="{932C08CC-9A94-8C49-9822-6C88788B34FF}"/>
              </a:ext>
            </a:extLst>
          </p:cNvPr>
          <p:cNvSpPr txBox="1"/>
          <p:nvPr userDrawn="1"/>
        </p:nvSpPr>
        <p:spPr>
          <a:xfrm>
            <a:off x="8094603" y="120304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38" name="Oval 37">
            <a:extLst>
              <a:ext uri="{FF2B5EF4-FFF2-40B4-BE49-F238E27FC236}">
                <a16:creationId xmlns:a16="http://schemas.microsoft.com/office/drawing/2014/main" id="{4F66B51B-2C5C-CA48-BFC4-B09717A51303}"/>
              </a:ext>
            </a:extLst>
          </p:cNvPr>
          <p:cNvSpPr/>
          <p:nvPr userDrawn="1"/>
        </p:nvSpPr>
        <p:spPr>
          <a:xfrm>
            <a:off x="6812023" y="299293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FF7415-FF1E-C54D-BE1C-79A8CC9CF850}"/>
              </a:ext>
            </a:extLst>
          </p:cNvPr>
          <p:cNvSpPr txBox="1"/>
          <p:nvPr userDrawn="1"/>
        </p:nvSpPr>
        <p:spPr>
          <a:xfrm>
            <a:off x="8094603" y="319229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0" name="TextBox 39">
            <a:extLst>
              <a:ext uri="{FF2B5EF4-FFF2-40B4-BE49-F238E27FC236}">
                <a16:creationId xmlns:a16="http://schemas.microsoft.com/office/drawing/2014/main" id="{60AE95C0-FBC6-7745-814F-81CE23234AD5}"/>
              </a:ext>
            </a:extLst>
          </p:cNvPr>
          <p:cNvSpPr txBox="1"/>
          <p:nvPr userDrawn="1"/>
        </p:nvSpPr>
        <p:spPr>
          <a:xfrm>
            <a:off x="8094603" y="290452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2" name="Oval 41">
            <a:extLst>
              <a:ext uri="{FF2B5EF4-FFF2-40B4-BE49-F238E27FC236}">
                <a16:creationId xmlns:a16="http://schemas.microsoft.com/office/drawing/2014/main" id="{8662C79A-97C3-6549-8C72-478AE4FBB2FF}"/>
              </a:ext>
            </a:extLst>
          </p:cNvPr>
          <p:cNvSpPr/>
          <p:nvPr userDrawn="1"/>
        </p:nvSpPr>
        <p:spPr>
          <a:xfrm>
            <a:off x="6812023" y="4671261"/>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9BC2F13-12EC-DC41-A60E-EAFCE2185320}"/>
              </a:ext>
            </a:extLst>
          </p:cNvPr>
          <p:cNvSpPr txBox="1"/>
          <p:nvPr userDrawn="1"/>
        </p:nvSpPr>
        <p:spPr>
          <a:xfrm>
            <a:off x="8094603" y="4870623"/>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4" name="TextBox 43">
            <a:extLst>
              <a:ext uri="{FF2B5EF4-FFF2-40B4-BE49-F238E27FC236}">
                <a16:creationId xmlns:a16="http://schemas.microsoft.com/office/drawing/2014/main" id="{7E01528D-A39F-544C-B130-EB81897BA39B}"/>
              </a:ext>
            </a:extLst>
          </p:cNvPr>
          <p:cNvSpPr txBox="1"/>
          <p:nvPr userDrawn="1"/>
        </p:nvSpPr>
        <p:spPr>
          <a:xfrm>
            <a:off x="8094603" y="4582851"/>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5" name="Picture Placeholder 2">
            <a:extLst>
              <a:ext uri="{FF2B5EF4-FFF2-40B4-BE49-F238E27FC236}">
                <a16:creationId xmlns:a16="http://schemas.microsoft.com/office/drawing/2014/main" id="{C554C8E3-E691-5543-8178-2C979B5BFE86}"/>
              </a:ext>
            </a:extLst>
          </p:cNvPr>
          <p:cNvSpPr>
            <a:spLocks noGrp="1"/>
          </p:cNvSpPr>
          <p:nvPr>
            <p:ph type="pic" sz="quarter" idx="11"/>
          </p:nvPr>
        </p:nvSpPr>
        <p:spPr>
          <a:xfrm>
            <a:off x="6899698" y="1341543"/>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6" name="Picture Placeholder 2">
            <a:extLst>
              <a:ext uri="{FF2B5EF4-FFF2-40B4-BE49-F238E27FC236}">
                <a16:creationId xmlns:a16="http://schemas.microsoft.com/office/drawing/2014/main" id="{6EFAD554-59C3-B344-816C-A69AA7B0D23C}"/>
              </a:ext>
            </a:extLst>
          </p:cNvPr>
          <p:cNvSpPr>
            <a:spLocks noGrp="1"/>
          </p:cNvSpPr>
          <p:nvPr>
            <p:ph type="pic" sz="quarter" idx="12"/>
          </p:nvPr>
        </p:nvSpPr>
        <p:spPr>
          <a:xfrm>
            <a:off x="6899698" y="3087215"/>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7" name="Picture Placeholder 2">
            <a:extLst>
              <a:ext uri="{FF2B5EF4-FFF2-40B4-BE49-F238E27FC236}">
                <a16:creationId xmlns:a16="http://schemas.microsoft.com/office/drawing/2014/main" id="{844E0ED8-7C74-EB40-8005-7C6541C1EDA9}"/>
              </a:ext>
            </a:extLst>
          </p:cNvPr>
          <p:cNvSpPr>
            <a:spLocks noGrp="1"/>
          </p:cNvSpPr>
          <p:nvPr>
            <p:ph type="pic" sz="quarter" idx="13"/>
          </p:nvPr>
        </p:nvSpPr>
        <p:spPr>
          <a:xfrm>
            <a:off x="6899698" y="4761636"/>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5205428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Cover Page 3">
    <p:spTree>
      <p:nvGrpSpPr>
        <p:cNvPr id="1" name=""/>
        <p:cNvGrpSpPr/>
        <p:nvPr/>
      </p:nvGrpSpPr>
      <p:grpSpPr>
        <a:xfrm>
          <a:off x="0" y="0"/>
          <a:ext cx="0" cy="0"/>
          <a:chOff x="0" y="0"/>
          <a:chExt cx="0" cy="0"/>
        </a:xfrm>
      </p:grpSpPr>
      <p:pic>
        <p:nvPicPr>
          <p:cNvPr id="8" name="Picture Placeholder 3">
            <a:extLst>
              <a:ext uri="{FF2B5EF4-FFF2-40B4-BE49-F238E27FC236}">
                <a16:creationId xmlns:a16="http://schemas.microsoft.com/office/drawing/2014/main" id="{3A9BE918-DEC2-2A4A-8D2B-A8A6B4B6E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36D123C-3FB1-D347-99A6-8F936EC06A64}"/>
              </a:ext>
            </a:extLst>
          </p:cNvPr>
          <p:cNvSpPr/>
          <p:nvPr userDrawn="1"/>
        </p:nvSpPr>
        <p:spPr>
          <a:xfrm>
            <a:off x="0" y="0"/>
            <a:ext cx="12192000" cy="6858000"/>
          </a:xfrm>
          <a:prstGeom prst="rect">
            <a:avLst/>
          </a:prstGeom>
          <a:solidFill>
            <a:srgbClr val="199CD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790DEB-CC60-D248-B708-57431831FB90}"/>
              </a:ext>
            </a:extLst>
          </p:cNvPr>
          <p:cNvSpPr txBox="1"/>
          <p:nvPr userDrawn="1"/>
        </p:nvSpPr>
        <p:spPr>
          <a:xfrm>
            <a:off x="2805962" y="2099864"/>
            <a:ext cx="6580075" cy="2191241"/>
          </a:xfrm>
          <a:prstGeom prst="rect">
            <a:avLst/>
          </a:prstGeom>
          <a:noFill/>
        </p:spPr>
        <p:txBody>
          <a:bodyPr wrap="square" rtlCol="0">
            <a:spAutoFit/>
          </a:bodyPr>
          <a:lstStyle/>
          <a:p>
            <a:pPr algn="ctr">
              <a:lnSpc>
                <a:spcPts val="5500"/>
              </a:lnSpc>
            </a:pPr>
            <a:r>
              <a:rPr lang="en-US" sz="4500" b="1" dirty="0">
                <a:solidFill>
                  <a:schemeClr val="bg1"/>
                </a:solidFill>
                <a:latin typeface="Helvetica" pitchFamily="2" charset="0"/>
              </a:rPr>
              <a:t>Turn your Business</a:t>
            </a:r>
          </a:p>
          <a:p>
            <a:pPr algn="ctr">
              <a:lnSpc>
                <a:spcPts val="5500"/>
              </a:lnSpc>
            </a:pPr>
            <a:r>
              <a:rPr lang="en-US" sz="4500" b="1" dirty="0">
                <a:solidFill>
                  <a:schemeClr val="bg1"/>
                </a:solidFill>
                <a:latin typeface="Helvetica" pitchFamily="2" charset="0"/>
              </a:rPr>
              <a:t>dreams into</a:t>
            </a:r>
          </a:p>
          <a:p>
            <a:pPr algn="ctr">
              <a:lnSpc>
                <a:spcPts val="5500"/>
              </a:lnSpc>
            </a:pPr>
            <a:r>
              <a:rPr lang="en-US" sz="4500" b="1" dirty="0">
                <a:solidFill>
                  <a:schemeClr val="bg1"/>
                </a:solidFill>
                <a:latin typeface="Helvetica" pitchFamily="2" charset="0"/>
              </a:rPr>
              <a:t>a reality</a:t>
            </a:r>
          </a:p>
        </p:txBody>
      </p:sp>
      <p:sp>
        <p:nvSpPr>
          <p:cNvPr id="7" name="TextBox 6">
            <a:extLst>
              <a:ext uri="{FF2B5EF4-FFF2-40B4-BE49-F238E27FC236}">
                <a16:creationId xmlns:a16="http://schemas.microsoft.com/office/drawing/2014/main" id="{15692EA5-0FA3-2A44-BAE3-9593B682FF38}"/>
              </a:ext>
            </a:extLst>
          </p:cNvPr>
          <p:cNvSpPr txBox="1"/>
          <p:nvPr userDrawn="1"/>
        </p:nvSpPr>
        <p:spPr>
          <a:xfrm>
            <a:off x="2088951" y="5178503"/>
            <a:ext cx="8014095" cy="615553"/>
          </a:xfrm>
          <a:prstGeom prst="rect">
            <a:avLst/>
          </a:prstGeom>
          <a:noFill/>
        </p:spPr>
        <p:txBody>
          <a:bodyPr wrap="square" rtlCol="0">
            <a:spAutoFit/>
          </a:bodyPr>
          <a:lstStyle/>
          <a:p>
            <a:pPr algn="ctr"/>
            <a:r>
              <a:rPr lang="en-US" sz="1700" dirty="0">
                <a:solidFill>
                  <a:schemeClr val="bg1"/>
                </a:solidFill>
                <a:latin typeface="Helvetica" pitchFamily="2" charset="0"/>
              </a:rPr>
              <a:t>Five quacking zephyrs jolt my wax bed. Flummoxed by job, kvetching W. zaps Iraq. Cozy sphinx waves quart jug of bad milk. </a:t>
            </a:r>
          </a:p>
        </p:txBody>
      </p:sp>
    </p:spTree>
    <p:extLst>
      <p:ext uri="{BB962C8B-B14F-4D97-AF65-F5344CB8AC3E}">
        <p14:creationId xmlns:p14="http://schemas.microsoft.com/office/powerpoint/2010/main" val="40983813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 Details">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6580F6E9-0270-6C45-9EE0-BC24663B85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628" y="514642"/>
            <a:ext cx="2720116" cy="3944168"/>
          </a:xfrm>
          <a:prstGeom prst="rect">
            <a:avLst/>
          </a:prstGeom>
        </p:spPr>
      </p:pic>
      <p:sp>
        <p:nvSpPr>
          <p:cNvPr id="4" name="Rectangle 3">
            <a:extLst>
              <a:ext uri="{FF2B5EF4-FFF2-40B4-BE49-F238E27FC236}">
                <a16:creationId xmlns:a16="http://schemas.microsoft.com/office/drawing/2014/main" id="{4790881F-B2F8-8445-978A-D3C6D091AF16}"/>
              </a:ext>
            </a:extLst>
          </p:cNvPr>
          <p:cNvSpPr/>
          <p:nvPr userDrawn="1"/>
        </p:nvSpPr>
        <p:spPr>
          <a:xfrm>
            <a:off x="6347335" y="2072303"/>
            <a:ext cx="3838415" cy="531614"/>
          </a:xfrm>
          <a:prstGeom prst="rect">
            <a:avLst/>
          </a:prstGeom>
        </p:spPr>
        <p:txBody>
          <a:bodyPr wrap="square">
            <a:spAutoFit/>
          </a:bodyPr>
          <a:lstStyle/>
          <a:p>
            <a:r>
              <a:rPr lang="en-US" sz="2800" b="1" dirty="0">
                <a:solidFill>
                  <a:schemeClr val="tx2"/>
                </a:solidFill>
                <a:latin typeface="Helvetica" pitchFamily="2" charset="0"/>
                <a:ea typeface="Roboto" panose="02000000000000000000" pitchFamily="2" charset="0"/>
                <a:cs typeface="Open Sans bold" panose="020B0806030504020204" pitchFamily="34" charset="0"/>
              </a:rPr>
              <a:t>John Smith</a:t>
            </a:r>
          </a:p>
        </p:txBody>
      </p:sp>
      <p:cxnSp>
        <p:nvCxnSpPr>
          <p:cNvPr id="8" name="Straight Connector 7">
            <a:extLst>
              <a:ext uri="{FF2B5EF4-FFF2-40B4-BE49-F238E27FC236}">
                <a16:creationId xmlns:a16="http://schemas.microsoft.com/office/drawing/2014/main" id="{847F8687-D1CB-C043-A79A-5CB8A74544F8}"/>
              </a:ext>
            </a:extLst>
          </p:cNvPr>
          <p:cNvCxnSpPr>
            <a:cxnSpLocks/>
          </p:cNvCxnSpPr>
          <p:nvPr userDrawn="1"/>
        </p:nvCxnSpPr>
        <p:spPr>
          <a:xfrm flipH="1">
            <a:off x="6453130" y="3056149"/>
            <a:ext cx="35195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0FAFD43F-8F9F-CF42-AF3B-A1CCA399E84E}"/>
              </a:ext>
            </a:extLst>
          </p:cNvPr>
          <p:cNvSpPr>
            <a:spLocks noGrp="1"/>
          </p:cNvSpPr>
          <p:nvPr>
            <p:ph type="pic" sz="quarter" idx="4294967295"/>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sp>
      <p:sp>
        <p:nvSpPr>
          <p:cNvPr id="13" name="TextBox 12">
            <a:extLst>
              <a:ext uri="{FF2B5EF4-FFF2-40B4-BE49-F238E27FC236}">
                <a16:creationId xmlns:a16="http://schemas.microsoft.com/office/drawing/2014/main" id="{ACDF5AD5-BECE-0D48-8416-256EA83D4618}"/>
              </a:ext>
            </a:extLst>
          </p:cNvPr>
          <p:cNvSpPr txBox="1"/>
          <p:nvPr userDrawn="1"/>
        </p:nvSpPr>
        <p:spPr>
          <a:xfrm>
            <a:off x="6453130" y="3794760"/>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4" name="TextBox 13">
            <a:extLst>
              <a:ext uri="{FF2B5EF4-FFF2-40B4-BE49-F238E27FC236}">
                <a16:creationId xmlns:a16="http://schemas.microsoft.com/office/drawing/2014/main" id="{E7022CB8-EC38-C44C-8763-1B7E5F915299}"/>
              </a:ext>
            </a:extLst>
          </p:cNvPr>
          <p:cNvSpPr txBox="1"/>
          <p:nvPr userDrawn="1"/>
        </p:nvSpPr>
        <p:spPr>
          <a:xfrm>
            <a:off x="6453130" y="34290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5" name="TextBox 14">
            <a:extLst>
              <a:ext uri="{FF2B5EF4-FFF2-40B4-BE49-F238E27FC236}">
                <a16:creationId xmlns:a16="http://schemas.microsoft.com/office/drawing/2014/main" id="{BE943C14-5568-1447-9909-12BE2E8780EA}"/>
              </a:ext>
            </a:extLst>
          </p:cNvPr>
          <p:cNvSpPr txBox="1"/>
          <p:nvPr userDrawn="1"/>
        </p:nvSpPr>
        <p:spPr>
          <a:xfrm>
            <a:off x="6453130" y="2595622"/>
            <a:ext cx="2921428" cy="305340"/>
          </a:xfrm>
          <a:prstGeom prst="rect">
            <a:avLst/>
          </a:prstGeom>
          <a:noFill/>
        </p:spPr>
        <p:txBody>
          <a:bodyPr wrap="square" lIns="0" rIns="0" rtlCol="0">
            <a:spAutoFit/>
          </a:bodyPr>
          <a:lstStyle/>
          <a:p>
            <a:pPr>
              <a:lnSpc>
                <a:spcPts val="1700"/>
              </a:lnSpc>
            </a:pPr>
            <a:r>
              <a:rPr lang="en-US" sz="1400" dirty="0">
                <a:solidFill>
                  <a:srgbClr val="199CD7"/>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2379316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Rows Tex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59354DF3-C284-3948-8391-75A1592B56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194" y="2830359"/>
            <a:ext cx="2720116" cy="3944168"/>
          </a:xfrm>
          <a:prstGeom prst="rect">
            <a:avLst/>
          </a:prstGeom>
        </p:spPr>
      </p:pic>
      <p:sp>
        <p:nvSpPr>
          <p:cNvPr id="11" name="Picture Placeholder 3">
            <a:extLst>
              <a:ext uri="{FF2B5EF4-FFF2-40B4-BE49-F238E27FC236}">
                <a16:creationId xmlns:a16="http://schemas.microsoft.com/office/drawing/2014/main" id="{B7C50E7B-AB1F-F04B-B323-D933EB820809}"/>
              </a:ext>
            </a:extLst>
          </p:cNvPr>
          <p:cNvSpPr>
            <a:spLocks noGrp="1"/>
          </p:cNvSpPr>
          <p:nvPr>
            <p:ph type="pic" sz="quarter" idx="4294967295"/>
          </p:nvPr>
        </p:nvSpPr>
        <p:spPr>
          <a:xfrm>
            <a:off x="1208853" y="2048719"/>
            <a:ext cx="3867150" cy="4809281"/>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sp>
      <p:sp>
        <p:nvSpPr>
          <p:cNvPr id="12" name="TextBox 11">
            <a:extLst>
              <a:ext uri="{FF2B5EF4-FFF2-40B4-BE49-F238E27FC236}">
                <a16:creationId xmlns:a16="http://schemas.microsoft.com/office/drawing/2014/main" id="{8501F6E0-E82D-7542-909B-DA9642D75905}"/>
              </a:ext>
            </a:extLst>
          </p:cNvPr>
          <p:cNvSpPr txBox="1"/>
          <p:nvPr userDrawn="1"/>
        </p:nvSpPr>
        <p:spPr>
          <a:xfrm>
            <a:off x="6453130" y="1690188"/>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3" name="TextBox 12">
            <a:extLst>
              <a:ext uri="{FF2B5EF4-FFF2-40B4-BE49-F238E27FC236}">
                <a16:creationId xmlns:a16="http://schemas.microsoft.com/office/drawing/2014/main" id="{C63DFEE1-14F7-1546-B92C-51401808ED67}"/>
              </a:ext>
            </a:extLst>
          </p:cNvPr>
          <p:cNvSpPr txBox="1"/>
          <p:nvPr userDrawn="1"/>
        </p:nvSpPr>
        <p:spPr>
          <a:xfrm>
            <a:off x="6453130" y="1324428"/>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4" name="TextBox 13">
            <a:extLst>
              <a:ext uri="{FF2B5EF4-FFF2-40B4-BE49-F238E27FC236}">
                <a16:creationId xmlns:a16="http://schemas.microsoft.com/office/drawing/2014/main" id="{41304BFE-66CF-BE42-BF80-562474747560}"/>
              </a:ext>
            </a:extLst>
          </p:cNvPr>
          <p:cNvSpPr txBox="1"/>
          <p:nvPr userDrawn="1"/>
        </p:nvSpPr>
        <p:spPr>
          <a:xfrm>
            <a:off x="6453130" y="4699605"/>
            <a:ext cx="3521586" cy="948721"/>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p:txBody>
      </p:sp>
      <p:sp>
        <p:nvSpPr>
          <p:cNvPr id="15" name="TextBox 14">
            <a:extLst>
              <a:ext uri="{FF2B5EF4-FFF2-40B4-BE49-F238E27FC236}">
                <a16:creationId xmlns:a16="http://schemas.microsoft.com/office/drawing/2014/main" id="{4F91DBF2-42B1-D041-BBD0-9AFDAD567858}"/>
              </a:ext>
            </a:extLst>
          </p:cNvPr>
          <p:cNvSpPr txBox="1"/>
          <p:nvPr userDrawn="1"/>
        </p:nvSpPr>
        <p:spPr>
          <a:xfrm>
            <a:off x="6453130" y="4333845"/>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6" name="TextBox 15">
            <a:extLst>
              <a:ext uri="{FF2B5EF4-FFF2-40B4-BE49-F238E27FC236}">
                <a16:creationId xmlns:a16="http://schemas.microsoft.com/office/drawing/2014/main" id="{D804BAF8-9B17-EC4B-8BA7-5CB4F725D725}"/>
              </a:ext>
            </a:extLst>
          </p:cNvPr>
          <p:cNvSpPr txBox="1"/>
          <p:nvPr userDrawn="1"/>
        </p:nvSpPr>
        <p:spPr>
          <a:xfrm>
            <a:off x="1158532" y="1227542"/>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Tree>
    <p:extLst>
      <p:ext uri="{BB962C8B-B14F-4D97-AF65-F5344CB8AC3E}">
        <p14:creationId xmlns:p14="http://schemas.microsoft.com/office/powerpoint/2010/main" val="4061866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aller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32370-FA6A-2543-8A20-8A4E50F1C8C0}"/>
              </a:ext>
            </a:extLst>
          </p:cNvPr>
          <p:cNvSpPr/>
          <p:nvPr userDrawn="1"/>
        </p:nvSpPr>
        <p:spPr>
          <a:xfrm>
            <a:off x="0" y="1"/>
            <a:ext cx="752475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3F4FC9C-60B8-7C48-8F00-40401F714304}"/>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sp>
      <p:sp>
        <p:nvSpPr>
          <p:cNvPr id="11" name="Picture Placeholder 4">
            <a:extLst>
              <a:ext uri="{FF2B5EF4-FFF2-40B4-BE49-F238E27FC236}">
                <a16:creationId xmlns:a16="http://schemas.microsoft.com/office/drawing/2014/main" id="{8D5DF6BB-49B7-B045-83C6-E798A1186CE1}"/>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sp>
      <p:sp>
        <p:nvSpPr>
          <p:cNvPr id="12" name="TextBox 11">
            <a:extLst>
              <a:ext uri="{FF2B5EF4-FFF2-40B4-BE49-F238E27FC236}">
                <a16:creationId xmlns:a16="http://schemas.microsoft.com/office/drawing/2014/main" id="{1BC6CAD9-7BA7-104C-97D3-A7B3F4AEB8FD}"/>
              </a:ext>
            </a:extLst>
          </p:cNvPr>
          <p:cNvSpPr txBox="1"/>
          <p:nvPr userDrawn="1"/>
        </p:nvSpPr>
        <p:spPr>
          <a:xfrm>
            <a:off x="1158532" y="801912"/>
            <a:ext cx="3208843" cy="513282"/>
          </a:xfrm>
          <a:prstGeom prst="rect">
            <a:avLst/>
          </a:prstGeom>
          <a:noFill/>
        </p:spPr>
        <p:txBody>
          <a:bodyPr wrap="square" rtlCol="0">
            <a:spAutoFit/>
          </a:bodyPr>
          <a:lstStyle/>
          <a:p>
            <a:pPr>
              <a:lnSpc>
                <a:spcPts val="3200"/>
              </a:lnSpc>
            </a:pPr>
            <a:r>
              <a:rPr lang="en-US" sz="3200" b="1" dirty="0">
                <a:solidFill>
                  <a:schemeClr val="accent6"/>
                </a:solidFill>
                <a:latin typeface="Helvetica" pitchFamily="2" charset="0"/>
              </a:rPr>
              <a:t>Key Messages</a:t>
            </a:r>
          </a:p>
        </p:txBody>
      </p:sp>
      <p:sp>
        <p:nvSpPr>
          <p:cNvPr id="13" name="TextBox 12">
            <a:extLst>
              <a:ext uri="{FF2B5EF4-FFF2-40B4-BE49-F238E27FC236}">
                <a16:creationId xmlns:a16="http://schemas.microsoft.com/office/drawing/2014/main" id="{30AA5C1E-BCEF-8D46-9718-53EB68DDAAFD}"/>
              </a:ext>
            </a:extLst>
          </p:cNvPr>
          <p:cNvSpPr txBox="1"/>
          <p:nvPr userDrawn="1"/>
        </p:nvSpPr>
        <p:spPr>
          <a:xfrm>
            <a:off x="8091925" y="3768042"/>
            <a:ext cx="3249010" cy="1820755"/>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a:t>
            </a:r>
          </a:p>
        </p:txBody>
      </p:sp>
      <p:sp>
        <p:nvSpPr>
          <p:cNvPr id="14" name="TextBox 13">
            <a:extLst>
              <a:ext uri="{FF2B5EF4-FFF2-40B4-BE49-F238E27FC236}">
                <a16:creationId xmlns:a16="http://schemas.microsoft.com/office/drawing/2014/main" id="{7A3AF87D-D416-A145-93BE-FAD479A42238}"/>
              </a:ext>
            </a:extLst>
          </p:cNvPr>
          <p:cNvSpPr txBox="1"/>
          <p:nvPr userDrawn="1"/>
        </p:nvSpPr>
        <p:spPr>
          <a:xfrm>
            <a:off x="8091925" y="3402282"/>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3209241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Genos International Mindful Leader">
            <a:extLst>
              <a:ext uri="{FF2B5EF4-FFF2-40B4-BE49-F238E27FC236}">
                <a16:creationId xmlns:a16="http://schemas.microsoft.com/office/drawing/2014/main" id="{4DB6456B-AE9E-4A12-B740-53E64A69A0EC}"/>
              </a:ext>
            </a:extLst>
          </p:cNvPr>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3327" y="1761897"/>
            <a:ext cx="3730864" cy="4263120"/>
          </a:xfrm>
          <a:prstGeom prst="rect">
            <a:avLst/>
          </a:prstGeom>
          <a:noFill/>
          <a:ln>
            <a:noFill/>
          </a:ln>
        </p:spPr>
      </p:pic>
      <p:sp>
        <p:nvSpPr>
          <p:cNvPr id="2" name="Title 1">
            <a:extLst>
              <a:ext uri="{FF2B5EF4-FFF2-40B4-BE49-F238E27FC236}">
                <a16:creationId xmlns:a16="http://schemas.microsoft.com/office/drawing/2014/main" id="{F3E3F973-C8DF-440E-924B-6AD9CB8FD1BD}"/>
              </a:ext>
            </a:extLst>
          </p:cNvPr>
          <p:cNvSpPr>
            <a:spLocks noGrp="1"/>
          </p:cNvSpPr>
          <p:nvPr>
            <p:ph type="title"/>
          </p:nvPr>
        </p:nvSpPr>
        <p:spPr>
          <a:xfrm>
            <a:off x="839788" y="365125"/>
            <a:ext cx="10515600" cy="1325563"/>
          </a:xfrm>
        </p:spPr>
        <p:txBody>
          <a:bodyPr/>
          <a:lstStyle>
            <a:lvl1pPr>
              <a:defRPr>
                <a:solidFill>
                  <a:srgbClr val="002060"/>
                </a:solidFill>
                <a:effectLst>
                  <a:outerShdw blurRad="38100" dist="38100" dir="2700000" algn="tl">
                    <a:srgbClr val="000000">
                      <a:alpha val="43137"/>
                    </a:srgbClr>
                  </a:outerShdw>
                </a:effectLst>
              </a:defRPr>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50124618-51C4-4D51-AF9A-420E9EA0EA82}"/>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Dax-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3FEAEF4-07E7-4D47-8C8D-F90A8934C051}"/>
              </a:ext>
            </a:extLst>
          </p:cNvPr>
          <p:cNvSpPr>
            <a:spLocks noGrp="1"/>
          </p:cNvSpPr>
          <p:nvPr>
            <p:ph sz="half" idx="2"/>
          </p:nvPr>
        </p:nvSpPr>
        <p:spPr>
          <a:xfrm>
            <a:off x="839788" y="2505075"/>
            <a:ext cx="5157787" cy="3684588"/>
          </a:xfrm>
        </p:spPr>
        <p:txBody>
          <a:bodyPr/>
          <a:lstStyle>
            <a:lvl1pPr>
              <a:defRPr>
                <a:solidFill>
                  <a:srgbClr val="002060"/>
                </a:solidFill>
                <a:latin typeface="Dax-Regular"/>
              </a:defRPr>
            </a:lvl1pPr>
            <a:lvl2pPr>
              <a:defRPr>
                <a:solidFill>
                  <a:srgbClr val="002060"/>
                </a:solidFill>
                <a:latin typeface="Dax-Regular"/>
              </a:defRPr>
            </a:lvl2pPr>
            <a:lvl3pPr>
              <a:defRPr>
                <a:solidFill>
                  <a:srgbClr val="002060"/>
                </a:solidFill>
                <a:latin typeface="Dax-Regular"/>
              </a:defRPr>
            </a:lvl3pPr>
            <a:lvl4pPr>
              <a:defRPr>
                <a:solidFill>
                  <a:srgbClr val="002060"/>
                </a:solidFill>
                <a:latin typeface="Dax-Regular"/>
              </a:defRPr>
            </a:lvl4pPr>
            <a:lvl5pPr>
              <a:defRPr>
                <a:solidFill>
                  <a:srgbClr val="002060"/>
                </a:solidFill>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a:extLst>
              <a:ext uri="{FF2B5EF4-FFF2-40B4-BE49-F238E27FC236}">
                <a16:creationId xmlns:a16="http://schemas.microsoft.com/office/drawing/2014/main" id="{9DE8E69A-5F9E-49A7-BFD4-EA8B83D5C478}"/>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Dax-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5A25B510-FDB3-4EA2-8CF2-2A206D0F6114}"/>
              </a:ext>
            </a:extLst>
          </p:cNvPr>
          <p:cNvSpPr>
            <a:spLocks noGrp="1"/>
          </p:cNvSpPr>
          <p:nvPr>
            <p:ph sz="quarter" idx="4"/>
          </p:nvPr>
        </p:nvSpPr>
        <p:spPr>
          <a:xfrm>
            <a:off x="6172200" y="2505075"/>
            <a:ext cx="5183188" cy="3684588"/>
          </a:xfrm>
        </p:spPr>
        <p:txBody>
          <a:bodyPr/>
          <a:lstStyle>
            <a:lvl1pPr>
              <a:defRPr>
                <a:solidFill>
                  <a:srgbClr val="002060"/>
                </a:solidFill>
                <a:effectLst>
                  <a:outerShdw blurRad="38100" dist="38100" dir="2700000" algn="tl">
                    <a:srgbClr val="000000">
                      <a:alpha val="43137"/>
                    </a:srgbClr>
                  </a:outerShdw>
                </a:effectLst>
                <a:latin typeface="Dax-Regular"/>
              </a:defRPr>
            </a:lvl1pPr>
            <a:lvl2pPr>
              <a:defRPr>
                <a:solidFill>
                  <a:srgbClr val="002060"/>
                </a:solidFill>
                <a:effectLst>
                  <a:outerShdw blurRad="38100" dist="38100" dir="2700000" algn="tl">
                    <a:srgbClr val="000000">
                      <a:alpha val="43137"/>
                    </a:srgbClr>
                  </a:outerShdw>
                </a:effectLst>
                <a:latin typeface="Dax-Regular"/>
              </a:defRPr>
            </a:lvl2pPr>
            <a:lvl3pPr>
              <a:defRPr>
                <a:solidFill>
                  <a:srgbClr val="002060"/>
                </a:solidFill>
                <a:effectLst>
                  <a:outerShdw blurRad="38100" dist="38100" dir="2700000" algn="tl">
                    <a:srgbClr val="000000">
                      <a:alpha val="43137"/>
                    </a:srgbClr>
                  </a:outerShdw>
                </a:effectLst>
                <a:latin typeface="Dax-Regular"/>
              </a:defRPr>
            </a:lvl3pPr>
            <a:lvl4pPr>
              <a:defRPr>
                <a:solidFill>
                  <a:srgbClr val="002060"/>
                </a:solidFill>
                <a:effectLst>
                  <a:outerShdw blurRad="38100" dist="38100" dir="2700000" algn="tl">
                    <a:srgbClr val="000000">
                      <a:alpha val="43137"/>
                    </a:srgbClr>
                  </a:outerShdw>
                </a:effectLst>
                <a:latin typeface="Dax-Regular"/>
              </a:defRPr>
            </a:lvl4pPr>
            <a:lvl5pPr>
              <a:defRPr>
                <a:solidFill>
                  <a:srgbClr val="002060"/>
                </a:solidFill>
                <a:effectLst>
                  <a:outerShdw blurRad="38100" dist="38100" dir="2700000" algn="tl">
                    <a:srgbClr val="000000">
                      <a:alpha val="43137"/>
                    </a:srgbClr>
                  </a:outerShdw>
                </a:effectLst>
                <a:latin typeface="Dax-Regul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a:extLst>
              <a:ext uri="{FF2B5EF4-FFF2-40B4-BE49-F238E27FC236}">
                <a16:creationId xmlns:a16="http://schemas.microsoft.com/office/drawing/2014/main" id="{8EA6F047-337D-40CB-A2F0-4BF45B1CC863}"/>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8" name="Footer Placeholder 7">
            <a:extLst>
              <a:ext uri="{FF2B5EF4-FFF2-40B4-BE49-F238E27FC236}">
                <a16:creationId xmlns:a16="http://schemas.microsoft.com/office/drawing/2014/main" id="{B60B4940-6F69-4CB1-8CF5-1B23089F40F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0C0A468-B91F-485E-885B-B6A37ABA8D64}"/>
              </a:ext>
            </a:extLst>
          </p:cNvPr>
          <p:cNvSpPr>
            <a:spLocks noGrp="1"/>
          </p:cNvSpPr>
          <p:nvPr>
            <p:ph type="sldNum" sz="quarter" idx="12"/>
          </p:nvPr>
        </p:nvSpPr>
        <p:spPr/>
        <p:txBody>
          <a:bodyPr/>
          <a:lstStyle/>
          <a:p>
            <a:fld id="{437138A5-1446-4373-BC59-F924F6F0B818}" type="slidenum">
              <a:rPr lang="en-IE" smtClean="0"/>
              <a:t>‹#›</a:t>
            </a:fld>
            <a:endParaRPr lang="en-IE"/>
          </a:p>
        </p:txBody>
      </p:sp>
      <p:cxnSp>
        <p:nvCxnSpPr>
          <p:cNvPr id="11" name="Straight Connector 10">
            <a:extLst>
              <a:ext uri="{FF2B5EF4-FFF2-40B4-BE49-F238E27FC236}">
                <a16:creationId xmlns:a16="http://schemas.microsoft.com/office/drawing/2014/main" id="{A406AC55-1047-4C4C-BE3B-865F0755955D}"/>
              </a:ext>
            </a:extLst>
          </p:cNvPr>
          <p:cNvCxnSpPr/>
          <p:nvPr userDrawn="1"/>
        </p:nvCxnSpPr>
        <p:spPr>
          <a:xfrm>
            <a:off x="838200" y="1690688"/>
            <a:ext cx="10515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E27755F-7781-484F-A3D5-C56F2D938B1C}"/>
              </a:ext>
            </a:extLst>
          </p:cNvPr>
          <p:cNvPicPr>
            <a:picLocks noChangeAspect="1"/>
          </p:cNvPicPr>
          <p:nvPr userDrawn="1"/>
        </p:nvPicPr>
        <p:blipFill>
          <a:blip r:embed="rId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1020923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st Style">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788AB7B2-B5EC-B648-AE33-6B020CF999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290" y="1571547"/>
            <a:ext cx="2720116" cy="3944168"/>
          </a:xfrm>
          <a:prstGeom prst="rect">
            <a:avLst/>
          </a:prstGeom>
        </p:spPr>
      </p:pic>
      <p:sp>
        <p:nvSpPr>
          <p:cNvPr id="15" name="Rectangle 14">
            <a:extLst>
              <a:ext uri="{FF2B5EF4-FFF2-40B4-BE49-F238E27FC236}">
                <a16:creationId xmlns:a16="http://schemas.microsoft.com/office/drawing/2014/main" id="{BB24E7F0-D34D-D144-9ADB-B385B05A723F}"/>
              </a:ext>
            </a:extLst>
          </p:cNvPr>
          <p:cNvSpPr/>
          <p:nvPr userDrawn="1"/>
        </p:nvSpPr>
        <p:spPr>
          <a:xfrm>
            <a:off x="6343769"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37AA0438-6986-F24F-BED6-16832EE13206}"/>
              </a:ext>
            </a:extLst>
          </p:cNvPr>
          <p:cNvCxnSpPr>
            <a:cxnSpLocks/>
          </p:cNvCxnSpPr>
          <p:nvPr userDrawn="1"/>
        </p:nvCxnSpPr>
        <p:spPr>
          <a:xfrm>
            <a:off x="6434315" y="4250627"/>
            <a:ext cx="356018" cy="0"/>
          </a:xfrm>
          <a:prstGeom prst="line">
            <a:avLst/>
          </a:prstGeom>
          <a:ln w="38100">
            <a:solidFill>
              <a:srgbClr val="199CD7"/>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315E65E4-5538-5F46-B5D4-2DDABE8E0982}"/>
              </a:ext>
            </a:extLst>
          </p:cNvPr>
          <p:cNvSpPr>
            <a:spLocks noGrp="1"/>
          </p:cNvSpPr>
          <p:nvPr>
            <p:ph type="pic" sz="quarter" idx="4294967295"/>
          </p:nvPr>
        </p:nvSpPr>
        <p:spPr>
          <a:xfrm>
            <a:off x="927286" y="1959432"/>
            <a:ext cx="4825814" cy="4898568"/>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sp>
      <p:sp>
        <p:nvSpPr>
          <p:cNvPr id="22" name="TextBox 21">
            <a:extLst>
              <a:ext uri="{FF2B5EF4-FFF2-40B4-BE49-F238E27FC236}">
                <a16:creationId xmlns:a16="http://schemas.microsoft.com/office/drawing/2014/main" id="{3B7089F9-EC03-9A49-954B-87BAAFFECEF3}"/>
              </a:ext>
            </a:extLst>
          </p:cNvPr>
          <p:cNvSpPr txBox="1"/>
          <p:nvPr userDrawn="1"/>
        </p:nvSpPr>
        <p:spPr>
          <a:xfrm>
            <a:off x="927286" y="957675"/>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Bullet Points</a:t>
            </a:r>
          </a:p>
        </p:txBody>
      </p:sp>
      <p:sp>
        <p:nvSpPr>
          <p:cNvPr id="23" name="TextBox 22">
            <a:extLst>
              <a:ext uri="{FF2B5EF4-FFF2-40B4-BE49-F238E27FC236}">
                <a16:creationId xmlns:a16="http://schemas.microsoft.com/office/drawing/2014/main" id="{1BE0861D-0930-2C44-AEAD-9A4438FE121C}"/>
              </a:ext>
            </a:extLst>
          </p:cNvPr>
          <p:cNvSpPr txBox="1"/>
          <p:nvPr userDrawn="1"/>
        </p:nvSpPr>
        <p:spPr>
          <a:xfrm>
            <a:off x="6438902"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Rectangle 23">
            <a:extLst>
              <a:ext uri="{FF2B5EF4-FFF2-40B4-BE49-F238E27FC236}">
                <a16:creationId xmlns:a16="http://schemas.microsoft.com/office/drawing/2014/main" id="{23565760-EB50-7643-8E5F-0922A49DF12C}"/>
              </a:ext>
            </a:extLst>
          </p:cNvPr>
          <p:cNvSpPr/>
          <p:nvPr userDrawn="1"/>
        </p:nvSpPr>
        <p:spPr>
          <a:xfrm>
            <a:off x="8611956"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8B344C57-307A-FB4D-ACDA-26E0375E073B}"/>
              </a:ext>
            </a:extLst>
          </p:cNvPr>
          <p:cNvCxnSpPr>
            <a:cxnSpLocks/>
          </p:cNvCxnSpPr>
          <p:nvPr userDrawn="1"/>
        </p:nvCxnSpPr>
        <p:spPr>
          <a:xfrm>
            <a:off x="8702502" y="4250627"/>
            <a:ext cx="356018" cy="0"/>
          </a:xfrm>
          <a:prstGeom prst="line">
            <a:avLst/>
          </a:prstGeom>
          <a:ln w="38100">
            <a:solidFill>
              <a:srgbClr val="199CD7"/>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D88FD7-76D3-FD4A-A6EB-895D11D8ABEA}"/>
              </a:ext>
            </a:extLst>
          </p:cNvPr>
          <p:cNvSpPr txBox="1"/>
          <p:nvPr userDrawn="1"/>
        </p:nvSpPr>
        <p:spPr>
          <a:xfrm>
            <a:off x="8707089"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7" name="TextBox 26">
            <a:extLst>
              <a:ext uri="{FF2B5EF4-FFF2-40B4-BE49-F238E27FC236}">
                <a16:creationId xmlns:a16="http://schemas.microsoft.com/office/drawing/2014/main" id="{ED51C29F-5FB8-DA4A-95B9-83CF8B6DF338}"/>
              </a:ext>
            </a:extLst>
          </p:cNvPr>
          <p:cNvSpPr txBox="1"/>
          <p:nvPr userDrawn="1"/>
        </p:nvSpPr>
        <p:spPr>
          <a:xfrm>
            <a:off x="6438901" y="1948210"/>
            <a:ext cx="4735779" cy="1298625"/>
          </a:xfrm>
          <a:prstGeom prst="rect">
            <a:avLst/>
          </a:prstGeom>
          <a:noFill/>
        </p:spPr>
        <p:txBody>
          <a:bodyPr wrap="square" lIns="0" rIns="0" rtlCol="0">
            <a:spAutoFit/>
          </a:bodyPr>
          <a:lstStyle/>
          <a:p>
            <a:pPr>
              <a:lnSpc>
                <a:spcPct val="110000"/>
              </a:lnSpc>
            </a:pPr>
            <a:r>
              <a:rPr lang="en-US" sz="1800" dirty="0">
                <a:solidFill>
                  <a:srgbClr val="199CD7"/>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a:t>
            </a:r>
          </a:p>
        </p:txBody>
      </p:sp>
    </p:spTree>
    <p:extLst>
      <p:ext uri="{BB962C8B-B14F-4D97-AF65-F5344CB8AC3E}">
        <p14:creationId xmlns:p14="http://schemas.microsoft.com/office/powerpoint/2010/main" val="2764117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050808-2DD2-654E-BB59-C2DDAB584F2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5" name="Rectangle 14">
            <a:extLst>
              <a:ext uri="{FF2B5EF4-FFF2-40B4-BE49-F238E27FC236}">
                <a16:creationId xmlns:a16="http://schemas.microsoft.com/office/drawing/2014/main" id="{A207ACB5-0062-5949-A35C-8C91D2F323E3}"/>
              </a:ext>
            </a:extLst>
          </p:cNvPr>
          <p:cNvSpPr/>
          <p:nvPr userDrawn="1"/>
        </p:nvSpPr>
        <p:spPr>
          <a:xfrm>
            <a:off x="0"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C258D0-343B-E743-B8F5-AC8D1C788E4E}"/>
              </a:ext>
            </a:extLst>
          </p:cNvPr>
          <p:cNvSpPr/>
          <p:nvPr userDrawn="1"/>
        </p:nvSpPr>
        <p:spPr>
          <a:xfrm>
            <a:off x="0" y="1508166"/>
            <a:ext cx="6349042" cy="35825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D10950-ECCB-DF40-9FE3-41529BEFA2C4}"/>
              </a:ext>
            </a:extLst>
          </p:cNvPr>
          <p:cNvSpPr/>
          <p:nvPr userDrawn="1"/>
        </p:nvSpPr>
        <p:spPr>
          <a:xfrm>
            <a:off x="459930" y="4968816"/>
            <a:ext cx="2542061" cy="200112"/>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04D1B8-91C9-2A40-B316-5A4A11B41C43}"/>
              </a:ext>
            </a:extLst>
          </p:cNvPr>
          <p:cNvSpPr txBox="1"/>
          <p:nvPr userDrawn="1"/>
        </p:nvSpPr>
        <p:spPr>
          <a:xfrm>
            <a:off x="353228" y="3330604"/>
            <a:ext cx="4283211" cy="954107"/>
          </a:xfrm>
          <a:prstGeom prst="rect">
            <a:avLst/>
          </a:prstGeom>
          <a:noFill/>
        </p:spPr>
        <p:txBody>
          <a:bodyPr wrap="square" rtlCol="0">
            <a:spAutoFit/>
          </a:bodyPr>
          <a:lstStyle/>
          <a:p>
            <a:pPr algn="l">
              <a:lnSpc>
                <a:spcPct val="100000"/>
              </a:lnSpc>
            </a:pPr>
            <a:r>
              <a:rPr lang="en-US" sz="5600" b="1" dirty="0">
                <a:solidFill>
                  <a:schemeClr val="tx2"/>
                </a:solidFill>
                <a:latin typeface="Helvetica" pitchFamily="2" charset="0"/>
              </a:rPr>
              <a:t>Cover Page</a:t>
            </a:r>
          </a:p>
        </p:txBody>
      </p:sp>
      <p:pic>
        <p:nvPicPr>
          <p:cNvPr id="8" name="Picture 7">
            <a:extLst>
              <a:ext uri="{FF2B5EF4-FFF2-40B4-BE49-F238E27FC236}">
                <a16:creationId xmlns:a16="http://schemas.microsoft.com/office/drawing/2014/main" id="{508E3104-B7FE-494B-A32E-B46AB5FBCC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931" y="2314338"/>
            <a:ext cx="2306298" cy="768766"/>
          </a:xfrm>
          <a:prstGeom prst="rect">
            <a:avLst/>
          </a:prstGeom>
        </p:spPr>
      </p:pic>
    </p:spTree>
    <p:extLst>
      <p:ext uri="{BB962C8B-B14F-4D97-AF65-F5344CB8AC3E}">
        <p14:creationId xmlns:p14="http://schemas.microsoft.com/office/powerpoint/2010/main" val="19483662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502746-1C33-C749-8443-6F1425C6D2C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Rectangle 6">
            <a:extLst>
              <a:ext uri="{FF2B5EF4-FFF2-40B4-BE49-F238E27FC236}">
                <a16:creationId xmlns:a16="http://schemas.microsoft.com/office/drawing/2014/main" id="{144A6CF0-FC55-D74E-9E44-BE783E4477F1}"/>
              </a:ext>
            </a:extLst>
          </p:cNvPr>
          <p:cNvSpPr/>
          <p:nvPr userDrawn="1"/>
        </p:nvSpPr>
        <p:spPr>
          <a:xfrm>
            <a:off x="-1"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036377-1898-C144-9565-40FFF8CB6EB1}"/>
              </a:ext>
            </a:extLst>
          </p:cNvPr>
          <p:cNvSpPr/>
          <p:nvPr userDrawn="1"/>
        </p:nvSpPr>
        <p:spPr>
          <a:xfrm>
            <a:off x="2099025" y="2208809"/>
            <a:ext cx="7993948" cy="2789117"/>
          </a:xfrm>
          <a:prstGeom prst="rect">
            <a:avLst/>
          </a:prstGeom>
          <a:solidFill>
            <a:srgbClr val="FD1F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5616A2-3753-A347-B4A4-41FE35F12409}"/>
              </a:ext>
            </a:extLst>
          </p:cNvPr>
          <p:cNvSpPr/>
          <p:nvPr userDrawn="1"/>
        </p:nvSpPr>
        <p:spPr>
          <a:xfrm>
            <a:off x="5456535" y="4891319"/>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1DB163-6396-394B-B471-2344C659BB96}"/>
              </a:ext>
            </a:extLst>
          </p:cNvPr>
          <p:cNvSpPr txBox="1"/>
          <p:nvPr userDrawn="1"/>
        </p:nvSpPr>
        <p:spPr>
          <a:xfrm>
            <a:off x="2784762" y="3256124"/>
            <a:ext cx="6622474" cy="694485"/>
          </a:xfrm>
          <a:prstGeom prst="rect">
            <a:avLst/>
          </a:prstGeom>
          <a:noFill/>
        </p:spPr>
        <p:txBody>
          <a:bodyPr wrap="square" rtlCol="0">
            <a:spAutoFit/>
          </a:bodyPr>
          <a:lstStyle/>
          <a:p>
            <a:pPr algn="ctr">
              <a:lnSpc>
                <a:spcPts val="4200"/>
              </a:lnSpc>
            </a:pPr>
            <a:r>
              <a:rPr lang="en-US" sz="5600" b="1" dirty="0">
                <a:solidFill>
                  <a:schemeClr val="accent6"/>
                </a:solidFill>
                <a:latin typeface="Helvetica" pitchFamily="2" charset="0"/>
              </a:rPr>
              <a:t>Thank You</a:t>
            </a:r>
          </a:p>
        </p:txBody>
      </p:sp>
    </p:spTree>
    <p:extLst>
      <p:ext uri="{BB962C8B-B14F-4D97-AF65-F5344CB8AC3E}">
        <p14:creationId xmlns:p14="http://schemas.microsoft.com/office/powerpoint/2010/main" val="2670681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ingle Column &amp; Quo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3D428-91AC-4F49-BBC1-1E9F944E60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52437" y="2307816"/>
            <a:ext cx="2720115" cy="3944168"/>
          </a:xfrm>
          <a:prstGeom prst="rect">
            <a:avLst/>
          </a:prstGeom>
        </p:spPr>
      </p:pic>
      <p:sp>
        <p:nvSpPr>
          <p:cNvPr id="4" name="Rectangle 3">
            <a:extLst>
              <a:ext uri="{FF2B5EF4-FFF2-40B4-BE49-F238E27FC236}">
                <a16:creationId xmlns:a16="http://schemas.microsoft.com/office/drawing/2014/main" id="{C1692198-CF01-6D4D-AB73-2C43D3BBC0BD}"/>
              </a:ext>
            </a:extLst>
          </p:cNvPr>
          <p:cNvSpPr/>
          <p:nvPr userDrawn="1"/>
        </p:nvSpPr>
        <p:spPr>
          <a:xfrm>
            <a:off x="7878940" y="4279900"/>
            <a:ext cx="4313059" cy="2574472"/>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FCF0245-BF56-8F40-8F82-D9FFFE836EB0}"/>
              </a:ext>
            </a:extLst>
          </p:cNvPr>
          <p:cNvGrpSpPr/>
          <p:nvPr userDrawn="1"/>
        </p:nvGrpSpPr>
        <p:grpSpPr>
          <a:xfrm>
            <a:off x="8233936" y="4521212"/>
            <a:ext cx="3320399" cy="2258007"/>
            <a:chOff x="8233936" y="4091057"/>
            <a:chExt cx="3320399" cy="2258007"/>
          </a:xfrm>
        </p:grpSpPr>
        <p:sp>
          <p:nvSpPr>
            <p:cNvPr id="8" name="TextBox 7">
              <a:extLst>
                <a:ext uri="{FF2B5EF4-FFF2-40B4-BE49-F238E27FC236}">
                  <a16:creationId xmlns:a16="http://schemas.microsoft.com/office/drawing/2014/main" id="{F3565E2D-E0C5-214F-B2AC-B62484FDB57F}"/>
                </a:ext>
              </a:extLst>
            </p:cNvPr>
            <p:cNvSpPr txBox="1"/>
            <p:nvPr/>
          </p:nvSpPr>
          <p:spPr>
            <a:xfrm>
              <a:off x="8555078" y="4914360"/>
              <a:ext cx="2836822" cy="776687"/>
            </a:xfrm>
            <a:prstGeom prst="rect">
              <a:avLst/>
            </a:prstGeom>
            <a:noFill/>
          </p:spPr>
          <p:txBody>
            <a:bodyPr wrap="square" rtlCol="0" anchor="ctr">
              <a:spAutoFit/>
            </a:bodyPr>
            <a:lstStyle/>
            <a:p>
              <a:pPr>
                <a:lnSpc>
                  <a:spcPts val="1800"/>
                </a:lnSpc>
              </a:pPr>
              <a:r>
                <a:rPr lang="en-GB" sz="1400" b="1" i="0" dirty="0">
                  <a:solidFill>
                    <a:schemeClr val="bg1"/>
                  </a:solidFill>
                  <a:latin typeface="Helvetica" pitchFamily="2" charset="0"/>
                  <a:ea typeface="Open Sans" panose="020B0606030504020204" pitchFamily="34" charset="0"/>
                  <a:cs typeface="Open Sans" panose="020B0606030504020204" pitchFamily="34" charset="0"/>
                </a:rPr>
                <a:t>Using a simple syntax, all you have to do is add a attribute to any number of HTML</a:t>
              </a:r>
              <a:endParaRPr lang="en-US" sz="1400" b="1" i="0" dirty="0">
                <a:solidFill>
                  <a:schemeClr val="bg1"/>
                </a:solidFill>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E52B237-D579-224A-B354-132082CEA795}"/>
                </a:ext>
              </a:extLst>
            </p:cNvPr>
            <p:cNvSpPr txBox="1"/>
            <p:nvPr/>
          </p:nvSpPr>
          <p:spPr>
            <a:xfrm>
              <a:off x="11207914" y="5641178"/>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sp>
          <p:nvSpPr>
            <p:cNvPr id="10" name="TextBox 9">
              <a:extLst>
                <a:ext uri="{FF2B5EF4-FFF2-40B4-BE49-F238E27FC236}">
                  <a16:creationId xmlns:a16="http://schemas.microsoft.com/office/drawing/2014/main" id="{B491557F-985C-F64E-93CB-42869B453DAA}"/>
                </a:ext>
              </a:extLst>
            </p:cNvPr>
            <p:cNvSpPr txBox="1"/>
            <p:nvPr/>
          </p:nvSpPr>
          <p:spPr>
            <a:xfrm rot="10800000">
              <a:off x="8233936" y="4091057"/>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grpSp>
      <p:sp>
        <p:nvSpPr>
          <p:cNvPr id="12" name="Picture Placeholder 4">
            <a:extLst>
              <a:ext uri="{FF2B5EF4-FFF2-40B4-BE49-F238E27FC236}">
                <a16:creationId xmlns:a16="http://schemas.microsoft.com/office/drawing/2014/main" id="{3E80B3FE-ED55-4E42-A313-6FBD3E2142B1}"/>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sp>
      <p:sp>
        <p:nvSpPr>
          <p:cNvPr id="14" name="TextBox 13">
            <a:extLst>
              <a:ext uri="{FF2B5EF4-FFF2-40B4-BE49-F238E27FC236}">
                <a16:creationId xmlns:a16="http://schemas.microsoft.com/office/drawing/2014/main" id="{C7A68B99-6DB8-474F-8A31-8861C0237551}"/>
              </a:ext>
            </a:extLst>
          </p:cNvPr>
          <p:cNvSpPr txBox="1"/>
          <p:nvPr userDrawn="1"/>
        </p:nvSpPr>
        <p:spPr>
          <a:xfrm>
            <a:off x="1287169" y="2868408"/>
            <a:ext cx="3284831"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One morning, when Gregor Samsa woke from troubled dreams, he found himself transformed in his bed into a horrible vermin. He lay on his </a:t>
            </a:r>
            <a:r>
              <a:rPr lang="en-US" sz="1100" dirty="0" err="1">
                <a:solidFill>
                  <a:srgbClr val="3C4950"/>
                </a:solidFill>
                <a:latin typeface="Helvetica" pitchFamily="2" charset="0"/>
                <a:ea typeface="Open Sans" panose="020B0606030504020204" pitchFamily="34" charset="0"/>
                <a:cs typeface="Open Sans" panose="020B0606030504020204" pitchFamily="34" charset="0"/>
              </a:rPr>
              <a:t>armour</a:t>
            </a:r>
            <a:r>
              <a:rPr lang="en-US" sz="1100" dirty="0">
                <a:solidFill>
                  <a:srgbClr val="3C4950"/>
                </a:solidFill>
                <a:latin typeface="Helvetica" pitchFamily="2" charset="0"/>
                <a:ea typeface="Open Sans" panose="020B0606030504020204" pitchFamily="34" charset="0"/>
                <a:cs typeface="Open Sans" panose="020B0606030504020204" pitchFamily="34" charset="0"/>
              </a:rPr>
              <a:t>-like back, and if he lifted his head a little he could see his brown belly, slightly domed and divided by arches into stiff sections.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bedding was hardly able to cover it and seemed ready to slide off any moment. His many legs, pitifully thin compared with the size of the rest of him, waved about helplessly as he looked.</a:t>
            </a:r>
          </a:p>
        </p:txBody>
      </p:sp>
      <p:sp>
        <p:nvSpPr>
          <p:cNvPr id="15" name="TextBox 14">
            <a:extLst>
              <a:ext uri="{FF2B5EF4-FFF2-40B4-BE49-F238E27FC236}">
                <a16:creationId xmlns:a16="http://schemas.microsoft.com/office/drawing/2014/main" id="{44CFCA06-0A1E-894B-8DCD-C5ACE84493BC}"/>
              </a:ext>
            </a:extLst>
          </p:cNvPr>
          <p:cNvSpPr txBox="1"/>
          <p:nvPr userDrawn="1"/>
        </p:nvSpPr>
        <p:spPr>
          <a:xfrm>
            <a:off x="1287169" y="1324428"/>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About Us</a:t>
            </a:r>
          </a:p>
        </p:txBody>
      </p:sp>
    </p:spTree>
    <p:extLst>
      <p:ext uri="{BB962C8B-B14F-4D97-AF65-F5344CB8AC3E}">
        <p14:creationId xmlns:p14="http://schemas.microsoft.com/office/powerpoint/2010/main" val="2620336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ull Image and 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B44A57-3E21-A74E-88B0-BA221D0F5141}"/>
              </a:ext>
            </a:extLst>
          </p:cNvPr>
          <p:cNvSpPr/>
          <p:nvPr userDrawn="1"/>
        </p:nvSpPr>
        <p:spPr>
          <a:xfrm flipH="1">
            <a:off x="6096000" y="2283722"/>
            <a:ext cx="476250" cy="4574278"/>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AB82C4-34D6-3C48-A96C-F6CF6E894475}"/>
              </a:ext>
            </a:extLst>
          </p:cNvPr>
          <p:cNvSpPr txBox="1"/>
          <p:nvPr userDrawn="1"/>
        </p:nvSpPr>
        <p:spPr>
          <a:xfrm>
            <a:off x="7125781" y="2283722"/>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6" name="TextBox 5">
            <a:extLst>
              <a:ext uri="{FF2B5EF4-FFF2-40B4-BE49-F238E27FC236}">
                <a16:creationId xmlns:a16="http://schemas.microsoft.com/office/drawing/2014/main" id="{960ED8EA-C554-3547-AD94-0BD925757C6D}"/>
              </a:ext>
            </a:extLst>
          </p:cNvPr>
          <p:cNvSpPr txBox="1"/>
          <p:nvPr userDrawn="1"/>
        </p:nvSpPr>
        <p:spPr>
          <a:xfrm>
            <a:off x="7125781" y="3766891"/>
            <a:ext cx="4238905" cy="2256772"/>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It showed a lady fitted out with a fur hat and fur boa who sat upright, raising a heavy fur muff that covered the whole of her lower arm towards the viewer. Gregor then turned to look out the window at the dull weather. Drops of rain could be heard hitting the pane, which made him feel quite sad.</a:t>
            </a:r>
          </a:p>
        </p:txBody>
      </p:sp>
      <p:sp>
        <p:nvSpPr>
          <p:cNvPr id="7" name="Picture Placeholder 2">
            <a:extLst>
              <a:ext uri="{FF2B5EF4-FFF2-40B4-BE49-F238E27FC236}">
                <a16:creationId xmlns:a16="http://schemas.microsoft.com/office/drawing/2014/main" id="{E736E457-2010-174E-984F-348FF3C52CDB}"/>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sp>
    </p:spTree>
    <p:extLst>
      <p:ext uri="{BB962C8B-B14F-4D97-AF65-F5344CB8AC3E}">
        <p14:creationId xmlns:p14="http://schemas.microsoft.com/office/powerpoint/2010/main" val="444654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Cover Pag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B80B126-420E-5041-B03F-AB02D6EE70E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55A663D3-8CB3-124C-8CE2-E5DCCD8C5CAE}"/>
              </a:ext>
            </a:extLst>
          </p:cNvPr>
          <p:cNvSpPr/>
          <p:nvPr userDrawn="1"/>
        </p:nvSpPr>
        <p:spPr>
          <a:xfrm>
            <a:off x="1423184" y="0"/>
            <a:ext cx="8682717" cy="5424920"/>
          </a:xfrm>
          <a:prstGeom prst="rect">
            <a:avLst/>
          </a:prstGeom>
          <a:solidFill>
            <a:srgbClr val="FD1F0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9151C-8D0F-3F4D-A4CF-80C309F5E1F5}"/>
              </a:ext>
            </a:extLst>
          </p:cNvPr>
          <p:cNvSpPr/>
          <p:nvPr userDrawn="1"/>
        </p:nvSpPr>
        <p:spPr>
          <a:xfrm>
            <a:off x="2438400" y="5283205"/>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9E05AB-DA4F-6B45-A06A-73AB40D54D00}"/>
              </a:ext>
            </a:extLst>
          </p:cNvPr>
          <p:cNvSpPr txBox="1"/>
          <p:nvPr userDrawn="1"/>
        </p:nvSpPr>
        <p:spPr>
          <a:xfrm>
            <a:off x="2438399" y="1392250"/>
            <a:ext cx="4063186" cy="1183850"/>
          </a:xfrm>
          <a:prstGeom prst="rect">
            <a:avLst/>
          </a:prstGeom>
          <a:noFill/>
        </p:spPr>
        <p:txBody>
          <a:bodyPr wrap="square" rtlCol="0">
            <a:spAutoFit/>
          </a:bodyPr>
          <a:lstStyle/>
          <a:p>
            <a:pPr>
              <a:lnSpc>
                <a:spcPts val="4200"/>
              </a:lnSpc>
            </a:pPr>
            <a:r>
              <a:rPr lang="en-US" sz="4400" b="1" dirty="0">
                <a:solidFill>
                  <a:schemeClr val="accent6"/>
                </a:solidFill>
                <a:latin typeface="Helvetica" pitchFamily="2" charset="0"/>
              </a:rPr>
              <a:t>Section</a:t>
            </a:r>
          </a:p>
          <a:p>
            <a:pPr>
              <a:lnSpc>
                <a:spcPts val="4200"/>
              </a:lnSpc>
            </a:pPr>
            <a:r>
              <a:rPr lang="en-US" sz="4400" b="1" dirty="0">
                <a:solidFill>
                  <a:schemeClr val="accent6"/>
                </a:solidFill>
                <a:latin typeface="Helvetica" pitchFamily="2" charset="0"/>
              </a:rPr>
              <a:t>Cover Page</a:t>
            </a:r>
          </a:p>
        </p:txBody>
      </p:sp>
      <p:cxnSp>
        <p:nvCxnSpPr>
          <p:cNvPr id="7" name="Straight Connector 6">
            <a:extLst>
              <a:ext uri="{FF2B5EF4-FFF2-40B4-BE49-F238E27FC236}">
                <a16:creationId xmlns:a16="http://schemas.microsoft.com/office/drawing/2014/main" id="{58A4DC89-1A01-C044-9E79-DBD3E66FD839}"/>
              </a:ext>
            </a:extLst>
          </p:cNvPr>
          <p:cNvCxnSpPr/>
          <p:nvPr userDrawn="1"/>
        </p:nvCxnSpPr>
        <p:spPr>
          <a:xfrm>
            <a:off x="2438400" y="2902856"/>
            <a:ext cx="551543" cy="0"/>
          </a:xfrm>
          <a:prstGeom prst="line">
            <a:avLst/>
          </a:prstGeom>
          <a:ln w="28575">
            <a:solidFill>
              <a:srgbClr val="F8FAF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67824F-FC73-1A46-90FE-896E7180737C}"/>
              </a:ext>
            </a:extLst>
          </p:cNvPr>
          <p:cNvSpPr txBox="1"/>
          <p:nvPr userDrawn="1"/>
        </p:nvSpPr>
        <p:spPr>
          <a:xfrm>
            <a:off x="2438400" y="3252993"/>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444638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2/3 Image and Single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473FE-9CCD-C348-8BEC-1DCF01B010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8576359" y="948323"/>
            <a:ext cx="2720115" cy="3944168"/>
          </a:xfrm>
          <a:prstGeom prst="rect">
            <a:avLst/>
          </a:prstGeom>
        </p:spPr>
      </p:pic>
      <p:sp>
        <p:nvSpPr>
          <p:cNvPr id="8" name="Picture Placeholder 2">
            <a:extLst>
              <a:ext uri="{FF2B5EF4-FFF2-40B4-BE49-F238E27FC236}">
                <a16:creationId xmlns:a16="http://schemas.microsoft.com/office/drawing/2014/main" id="{A6A506C1-286F-8242-9364-7F1766873B80}"/>
              </a:ext>
            </a:extLst>
          </p:cNvPr>
          <p:cNvSpPr>
            <a:spLocks noGrp="1"/>
          </p:cNvSpPr>
          <p:nvPr>
            <p:ph type="pic" sz="quarter" idx="10"/>
          </p:nvPr>
        </p:nvSpPr>
        <p:spPr>
          <a:xfrm>
            <a:off x="4610100" y="2228852"/>
            <a:ext cx="7581900" cy="4629147"/>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sp>
      <p:sp>
        <p:nvSpPr>
          <p:cNvPr id="9" name="TextBox 8">
            <a:extLst>
              <a:ext uri="{FF2B5EF4-FFF2-40B4-BE49-F238E27FC236}">
                <a16:creationId xmlns:a16="http://schemas.microsoft.com/office/drawing/2014/main" id="{813D8D3F-7A80-5F4B-921D-56286811C825}"/>
              </a:ext>
            </a:extLst>
          </p:cNvPr>
          <p:cNvSpPr txBox="1"/>
          <p:nvPr userDrawn="1"/>
        </p:nvSpPr>
        <p:spPr>
          <a:xfrm>
            <a:off x="1151047" y="2228853"/>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10" name="TextBox 9">
            <a:extLst>
              <a:ext uri="{FF2B5EF4-FFF2-40B4-BE49-F238E27FC236}">
                <a16:creationId xmlns:a16="http://schemas.microsoft.com/office/drawing/2014/main" id="{90679548-4EDD-8C43-A1C0-BB6BABA47509}"/>
              </a:ext>
            </a:extLst>
          </p:cNvPr>
          <p:cNvSpPr txBox="1"/>
          <p:nvPr userDrawn="1"/>
        </p:nvSpPr>
        <p:spPr>
          <a:xfrm>
            <a:off x="1151048" y="4326714"/>
            <a:ext cx="2921428" cy="116673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11" name="TextBox 10">
            <a:extLst>
              <a:ext uri="{FF2B5EF4-FFF2-40B4-BE49-F238E27FC236}">
                <a16:creationId xmlns:a16="http://schemas.microsoft.com/office/drawing/2014/main" id="{8BF38434-3507-F04C-8C71-A5004581EDE3}"/>
              </a:ext>
            </a:extLst>
          </p:cNvPr>
          <p:cNvSpPr txBox="1"/>
          <p:nvPr userDrawn="1"/>
        </p:nvSpPr>
        <p:spPr>
          <a:xfrm>
            <a:off x="1151048" y="3960954"/>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713419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Cover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E0AA5-59BE-354A-8F3C-7A71FFF5DADE}"/>
              </a:ext>
            </a:extLst>
          </p:cNvPr>
          <p:cNvSpPr/>
          <p:nvPr userDrawn="1"/>
        </p:nvSpPr>
        <p:spPr>
          <a:xfrm>
            <a:off x="1" y="0"/>
            <a:ext cx="6096000" cy="6858000"/>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A2E4366-F818-134F-AEBD-0F2A392EDF0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21">
            <a:extLst>
              <a:ext uri="{FF2B5EF4-FFF2-40B4-BE49-F238E27FC236}">
                <a16:creationId xmlns:a16="http://schemas.microsoft.com/office/drawing/2014/main" id="{781D0990-F00A-D945-BE89-03763AAF8416}"/>
              </a:ext>
            </a:extLst>
          </p:cNvPr>
          <p:cNvSpPr txBox="1">
            <a:spLocks/>
          </p:cNvSpPr>
          <p:nvPr userDrawn="1"/>
        </p:nvSpPr>
        <p:spPr>
          <a:xfrm>
            <a:off x="1631504" y="1875972"/>
            <a:ext cx="3791396" cy="140351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ts val="5500"/>
              </a:lnSpc>
            </a:pPr>
            <a:r>
              <a:rPr lang="en-GB" sz="4400" b="1" dirty="0">
                <a:solidFill>
                  <a:schemeClr val="bg1"/>
                </a:solidFill>
                <a:latin typeface="Helvetica" pitchFamily="2" charset="0"/>
              </a:rPr>
              <a:t>Section</a:t>
            </a:r>
          </a:p>
          <a:p>
            <a:pPr algn="l">
              <a:lnSpc>
                <a:spcPts val="5500"/>
              </a:lnSpc>
            </a:pPr>
            <a:r>
              <a:rPr lang="en-GB" sz="4400" b="1" dirty="0">
                <a:solidFill>
                  <a:schemeClr val="bg1"/>
                </a:solidFill>
                <a:latin typeface="Helvetica" pitchFamily="2" charset="0"/>
              </a:rPr>
              <a:t>Cover Page 2</a:t>
            </a:r>
            <a:endParaRPr lang="en-US" sz="4400" b="1" dirty="0">
              <a:solidFill>
                <a:schemeClr val="accent1"/>
              </a:solidFill>
              <a:latin typeface="Helvetica" pitchFamily="2" charset="0"/>
            </a:endParaRPr>
          </a:p>
        </p:txBody>
      </p:sp>
      <p:sp>
        <p:nvSpPr>
          <p:cNvPr id="5" name="Rectangle: Single Corner Snipped 14">
            <a:extLst>
              <a:ext uri="{FF2B5EF4-FFF2-40B4-BE49-F238E27FC236}">
                <a16:creationId xmlns:a16="http://schemas.microsoft.com/office/drawing/2014/main" id="{A30F4F6D-3B13-D747-B128-80F9F606AD54}"/>
              </a:ext>
            </a:extLst>
          </p:cNvPr>
          <p:cNvSpPr/>
          <p:nvPr userDrawn="1"/>
        </p:nvSpPr>
        <p:spPr>
          <a:xfrm>
            <a:off x="1055360" y="812906"/>
            <a:ext cx="10081280" cy="5232189"/>
          </a:xfrm>
          <a:prstGeom prst="snip1Rect">
            <a:avLst>
              <a:gd name="adj" fmla="val 12499"/>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9FC57-62D3-954C-BE0F-612649B0F7E7}"/>
              </a:ext>
            </a:extLst>
          </p:cNvPr>
          <p:cNvSpPr txBox="1"/>
          <p:nvPr userDrawn="1"/>
        </p:nvSpPr>
        <p:spPr>
          <a:xfrm>
            <a:off x="1631504" y="3948781"/>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37714060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Galle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7EC42-E317-1E4E-985A-671725E73AD9}"/>
              </a:ext>
            </a:extLst>
          </p:cNvPr>
          <p:cNvSpPr/>
          <p:nvPr userDrawn="1"/>
        </p:nvSpPr>
        <p:spPr>
          <a:xfrm>
            <a:off x="7449908" y="0"/>
            <a:ext cx="2749324" cy="1924050"/>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EC5473C3-2713-5541-A769-64C66FCCE93D}"/>
              </a:ext>
            </a:extLst>
          </p:cNvPr>
          <p:cNvSpPr>
            <a:spLocks noGrp="1"/>
          </p:cNvSpPr>
          <p:nvPr>
            <p:ph type="pic" sz="quarter" idx="11"/>
          </p:nvPr>
        </p:nvSpPr>
        <p:spPr>
          <a:xfrm>
            <a:off x="7449908"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sp>
      <p:sp>
        <p:nvSpPr>
          <p:cNvPr id="10" name="Picture Placeholder 2">
            <a:extLst>
              <a:ext uri="{FF2B5EF4-FFF2-40B4-BE49-F238E27FC236}">
                <a16:creationId xmlns:a16="http://schemas.microsoft.com/office/drawing/2014/main" id="{F1A9D393-6BF3-8943-A683-7CE4AB01DC92}"/>
              </a:ext>
            </a:extLst>
          </p:cNvPr>
          <p:cNvSpPr>
            <a:spLocks noGrp="1"/>
          </p:cNvSpPr>
          <p:nvPr>
            <p:ph type="pic" sz="quarter" idx="10"/>
          </p:nvPr>
        </p:nvSpPr>
        <p:spPr>
          <a:xfrm>
            <a:off x="5324264"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sp>
      <p:sp>
        <p:nvSpPr>
          <p:cNvPr id="11" name="TextBox 10">
            <a:extLst>
              <a:ext uri="{FF2B5EF4-FFF2-40B4-BE49-F238E27FC236}">
                <a16:creationId xmlns:a16="http://schemas.microsoft.com/office/drawing/2014/main" id="{0B753290-E053-FF45-9096-2331DAD2A14B}"/>
              </a:ext>
            </a:extLst>
          </p:cNvPr>
          <p:cNvSpPr txBox="1"/>
          <p:nvPr userDrawn="1"/>
        </p:nvSpPr>
        <p:spPr>
          <a:xfrm>
            <a:off x="1158532" y="1924050"/>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2" name="TextBox 11">
            <a:extLst>
              <a:ext uri="{FF2B5EF4-FFF2-40B4-BE49-F238E27FC236}">
                <a16:creationId xmlns:a16="http://schemas.microsoft.com/office/drawing/2014/main" id="{F30CEC68-9C97-744C-897E-97B493BE599E}"/>
              </a:ext>
            </a:extLst>
          </p:cNvPr>
          <p:cNvSpPr txBox="1"/>
          <p:nvPr userDrawn="1"/>
        </p:nvSpPr>
        <p:spPr>
          <a:xfrm>
            <a:off x="1208853" y="3429000"/>
            <a:ext cx="2830712" cy="1602746"/>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Five quacking zephyrs jolt my wax bed. Flummoxed by job, kvetching W. zaps Iraq.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Cozy sphinx waves quart jug of bad milk. Five quacking zephyrs jolt my wax bed. Flummoxed by job, kvetching W. zaps Iraq. Cozy sphinx waves quart jug of bad milk. </a:t>
            </a:r>
          </a:p>
        </p:txBody>
      </p:sp>
      <p:sp>
        <p:nvSpPr>
          <p:cNvPr id="13" name="TextBox 12">
            <a:extLst>
              <a:ext uri="{FF2B5EF4-FFF2-40B4-BE49-F238E27FC236}">
                <a16:creationId xmlns:a16="http://schemas.microsoft.com/office/drawing/2014/main" id="{FDDDDCF2-0050-E345-B9BA-2A1E12B3E215}"/>
              </a:ext>
            </a:extLst>
          </p:cNvPr>
          <p:cNvSpPr txBox="1"/>
          <p:nvPr userDrawn="1"/>
        </p:nvSpPr>
        <p:spPr>
          <a:xfrm>
            <a:off x="1208853" y="306324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617142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cons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595A2-728C-644F-A233-50CEA01C9477}"/>
              </a:ext>
            </a:extLst>
          </p:cNvPr>
          <p:cNvSpPr/>
          <p:nvPr userDrawn="1"/>
        </p:nvSpPr>
        <p:spPr>
          <a:xfrm>
            <a:off x="6096000" y="0"/>
            <a:ext cx="6096000" cy="6858000"/>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604E52-4D43-2145-84B6-F337315BFFF6}"/>
              </a:ext>
            </a:extLst>
          </p:cNvPr>
          <p:cNvSpPr/>
          <p:nvPr userDrawn="1"/>
        </p:nvSpPr>
        <p:spPr>
          <a:xfrm>
            <a:off x="6812023" y="129145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E94EF2A-F3DE-3945-8D1B-3054914E57B0}"/>
              </a:ext>
            </a:extLst>
          </p:cNvPr>
          <p:cNvSpPr txBox="1"/>
          <p:nvPr userDrawn="1"/>
        </p:nvSpPr>
        <p:spPr>
          <a:xfrm>
            <a:off x="1158532" y="1012056"/>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32" name="TextBox 31">
            <a:extLst>
              <a:ext uri="{FF2B5EF4-FFF2-40B4-BE49-F238E27FC236}">
                <a16:creationId xmlns:a16="http://schemas.microsoft.com/office/drawing/2014/main" id="{23EF7146-8668-3844-B96E-F50E4EBAB9A2}"/>
              </a:ext>
            </a:extLst>
          </p:cNvPr>
          <p:cNvSpPr txBox="1"/>
          <p:nvPr userDrawn="1"/>
        </p:nvSpPr>
        <p:spPr>
          <a:xfrm>
            <a:off x="1208853" y="3269360"/>
            <a:ext cx="2921428"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Doing business like this takes much more effort than doing your own business at home, and on top of that there's the curse of travelling, worries about making train connections, bad and irregular food, contact with different people all the time so that you can never get to know anyone or become friendly with them.</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There hung a picture that he had recently cut out of an illustrated.</a:t>
            </a:r>
          </a:p>
        </p:txBody>
      </p:sp>
      <p:sp>
        <p:nvSpPr>
          <p:cNvPr id="33" name="TextBox 32">
            <a:extLst>
              <a:ext uri="{FF2B5EF4-FFF2-40B4-BE49-F238E27FC236}">
                <a16:creationId xmlns:a16="http://schemas.microsoft.com/office/drawing/2014/main" id="{0B6786F2-ADD1-3B4C-89BC-91C6376388BB}"/>
              </a:ext>
            </a:extLst>
          </p:cNvPr>
          <p:cNvSpPr txBox="1"/>
          <p:nvPr userDrawn="1"/>
        </p:nvSpPr>
        <p:spPr>
          <a:xfrm>
            <a:off x="1208853" y="29036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34" name="TextBox 33">
            <a:extLst>
              <a:ext uri="{FF2B5EF4-FFF2-40B4-BE49-F238E27FC236}">
                <a16:creationId xmlns:a16="http://schemas.microsoft.com/office/drawing/2014/main" id="{D4435651-F861-5248-BF0B-9EFE6029A377}"/>
              </a:ext>
            </a:extLst>
          </p:cNvPr>
          <p:cNvSpPr txBox="1"/>
          <p:nvPr userDrawn="1"/>
        </p:nvSpPr>
        <p:spPr>
          <a:xfrm>
            <a:off x="8094603" y="149081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35" name="TextBox 34">
            <a:extLst>
              <a:ext uri="{FF2B5EF4-FFF2-40B4-BE49-F238E27FC236}">
                <a16:creationId xmlns:a16="http://schemas.microsoft.com/office/drawing/2014/main" id="{932C08CC-9A94-8C49-9822-6C88788B34FF}"/>
              </a:ext>
            </a:extLst>
          </p:cNvPr>
          <p:cNvSpPr txBox="1"/>
          <p:nvPr userDrawn="1"/>
        </p:nvSpPr>
        <p:spPr>
          <a:xfrm>
            <a:off x="8094603" y="120304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38" name="Oval 37">
            <a:extLst>
              <a:ext uri="{FF2B5EF4-FFF2-40B4-BE49-F238E27FC236}">
                <a16:creationId xmlns:a16="http://schemas.microsoft.com/office/drawing/2014/main" id="{4F66B51B-2C5C-CA48-BFC4-B09717A51303}"/>
              </a:ext>
            </a:extLst>
          </p:cNvPr>
          <p:cNvSpPr/>
          <p:nvPr userDrawn="1"/>
        </p:nvSpPr>
        <p:spPr>
          <a:xfrm>
            <a:off x="6812023" y="299293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FF7415-FF1E-C54D-BE1C-79A8CC9CF850}"/>
              </a:ext>
            </a:extLst>
          </p:cNvPr>
          <p:cNvSpPr txBox="1"/>
          <p:nvPr userDrawn="1"/>
        </p:nvSpPr>
        <p:spPr>
          <a:xfrm>
            <a:off x="8094603" y="319229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0" name="TextBox 39">
            <a:extLst>
              <a:ext uri="{FF2B5EF4-FFF2-40B4-BE49-F238E27FC236}">
                <a16:creationId xmlns:a16="http://schemas.microsoft.com/office/drawing/2014/main" id="{60AE95C0-FBC6-7745-814F-81CE23234AD5}"/>
              </a:ext>
            </a:extLst>
          </p:cNvPr>
          <p:cNvSpPr txBox="1"/>
          <p:nvPr userDrawn="1"/>
        </p:nvSpPr>
        <p:spPr>
          <a:xfrm>
            <a:off x="8094603" y="290452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2" name="Oval 41">
            <a:extLst>
              <a:ext uri="{FF2B5EF4-FFF2-40B4-BE49-F238E27FC236}">
                <a16:creationId xmlns:a16="http://schemas.microsoft.com/office/drawing/2014/main" id="{8662C79A-97C3-6549-8C72-478AE4FBB2FF}"/>
              </a:ext>
            </a:extLst>
          </p:cNvPr>
          <p:cNvSpPr/>
          <p:nvPr userDrawn="1"/>
        </p:nvSpPr>
        <p:spPr>
          <a:xfrm>
            <a:off x="6812023" y="4671261"/>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9BC2F13-12EC-DC41-A60E-EAFCE2185320}"/>
              </a:ext>
            </a:extLst>
          </p:cNvPr>
          <p:cNvSpPr txBox="1"/>
          <p:nvPr userDrawn="1"/>
        </p:nvSpPr>
        <p:spPr>
          <a:xfrm>
            <a:off x="8094603" y="4870623"/>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4" name="TextBox 43">
            <a:extLst>
              <a:ext uri="{FF2B5EF4-FFF2-40B4-BE49-F238E27FC236}">
                <a16:creationId xmlns:a16="http://schemas.microsoft.com/office/drawing/2014/main" id="{7E01528D-A39F-544C-B130-EB81897BA39B}"/>
              </a:ext>
            </a:extLst>
          </p:cNvPr>
          <p:cNvSpPr txBox="1"/>
          <p:nvPr userDrawn="1"/>
        </p:nvSpPr>
        <p:spPr>
          <a:xfrm>
            <a:off x="8094603" y="4582851"/>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5" name="Picture Placeholder 2">
            <a:extLst>
              <a:ext uri="{FF2B5EF4-FFF2-40B4-BE49-F238E27FC236}">
                <a16:creationId xmlns:a16="http://schemas.microsoft.com/office/drawing/2014/main" id="{C554C8E3-E691-5543-8178-2C979B5BFE86}"/>
              </a:ext>
            </a:extLst>
          </p:cNvPr>
          <p:cNvSpPr>
            <a:spLocks noGrp="1"/>
          </p:cNvSpPr>
          <p:nvPr>
            <p:ph type="pic" sz="quarter" idx="11"/>
          </p:nvPr>
        </p:nvSpPr>
        <p:spPr>
          <a:xfrm>
            <a:off x="6899698" y="1341543"/>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6" name="Picture Placeholder 2">
            <a:extLst>
              <a:ext uri="{FF2B5EF4-FFF2-40B4-BE49-F238E27FC236}">
                <a16:creationId xmlns:a16="http://schemas.microsoft.com/office/drawing/2014/main" id="{6EFAD554-59C3-B344-816C-A69AA7B0D23C}"/>
              </a:ext>
            </a:extLst>
          </p:cNvPr>
          <p:cNvSpPr>
            <a:spLocks noGrp="1"/>
          </p:cNvSpPr>
          <p:nvPr>
            <p:ph type="pic" sz="quarter" idx="12"/>
          </p:nvPr>
        </p:nvSpPr>
        <p:spPr>
          <a:xfrm>
            <a:off x="6899698" y="3087215"/>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7" name="Picture Placeholder 2">
            <a:extLst>
              <a:ext uri="{FF2B5EF4-FFF2-40B4-BE49-F238E27FC236}">
                <a16:creationId xmlns:a16="http://schemas.microsoft.com/office/drawing/2014/main" id="{844E0ED8-7C74-EB40-8005-7C6541C1EDA9}"/>
              </a:ext>
            </a:extLst>
          </p:cNvPr>
          <p:cNvSpPr>
            <a:spLocks noGrp="1"/>
          </p:cNvSpPr>
          <p:nvPr>
            <p:ph type="pic" sz="quarter" idx="13"/>
          </p:nvPr>
        </p:nvSpPr>
        <p:spPr>
          <a:xfrm>
            <a:off x="6899698" y="4761636"/>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3499698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Genos International Mindful Leader">
            <a:extLst>
              <a:ext uri="{FF2B5EF4-FFF2-40B4-BE49-F238E27FC236}">
                <a16:creationId xmlns:a16="http://schemas.microsoft.com/office/drawing/2014/main" id="{8E5F296F-BD85-4652-A60C-A31F938AA26C}"/>
              </a:ext>
            </a:extLst>
          </p:cNvPr>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68489" y="1761897"/>
            <a:ext cx="3730864" cy="4263120"/>
          </a:xfrm>
          <a:prstGeom prst="rect">
            <a:avLst/>
          </a:prstGeom>
          <a:noFill/>
          <a:ln>
            <a:noFill/>
          </a:ln>
        </p:spPr>
      </p:pic>
      <p:sp>
        <p:nvSpPr>
          <p:cNvPr id="2" name="Title 1">
            <a:extLst>
              <a:ext uri="{FF2B5EF4-FFF2-40B4-BE49-F238E27FC236}">
                <a16:creationId xmlns:a16="http://schemas.microsoft.com/office/drawing/2014/main" id="{D6F6A2B5-EA07-47EB-8CD3-2BB4E5AB35BE}"/>
              </a:ext>
            </a:extLst>
          </p:cNvPr>
          <p:cNvSpPr>
            <a:spLocks noGrp="1"/>
          </p:cNvSpPr>
          <p:nvPr>
            <p:ph type="title"/>
          </p:nvPr>
        </p:nvSpPr>
        <p:spPr/>
        <p:txBody>
          <a:bodyPr/>
          <a:lstStyle>
            <a:lvl1pPr>
              <a:defRPr>
                <a:solidFill>
                  <a:srgbClr val="002060"/>
                </a:solidFill>
                <a:effectLst>
                  <a:outerShdw blurRad="38100" dist="38100" dir="2700000" algn="tl">
                    <a:srgbClr val="000000">
                      <a:alpha val="43137"/>
                    </a:srgbClr>
                  </a:outerShdw>
                </a:effectLst>
              </a:defRPr>
            </a:lvl1pPr>
          </a:lstStyle>
          <a:p>
            <a:r>
              <a:rPr lang="en-US" dirty="0"/>
              <a:t>Click to edit Master title style</a:t>
            </a:r>
            <a:endParaRPr lang="en-IE" dirty="0"/>
          </a:p>
        </p:txBody>
      </p:sp>
      <p:sp>
        <p:nvSpPr>
          <p:cNvPr id="3" name="Date Placeholder 2">
            <a:extLst>
              <a:ext uri="{FF2B5EF4-FFF2-40B4-BE49-F238E27FC236}">
                <a16:creationId xmlns:a16="http://schemas.microsoft.com/office/drawing/2014/main" id="{C71BF646-B14B-4193-90F4-22C118E2D163}"/>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4" name="Footer Placeholder 3">
            <a:extLst>
              <a:ext uri="{FF2B5EF4-FFF2-40B4-BE49-F238E27FC236}">
                <a16:creationId xmlns:a16="http://schemas.microsoft.com/office/drawing/2014/main" id="{15271466-AA49-4099-B41A-0F03DEC5AA6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6890801-4ADC-4E36-BCDC-73C52E4B0379}"/>
              </a:ext>
            </a:extLst>
          </p:cNvPr>
          <p:cNvSpPr>
            <a:spLocks noGrp="1"/>
          </p:cNvSpPr>
          <p:nvPr>
            <p:ph type="sldNum" sz="quarter" idx="12"/>
          </p:nvPr>
        </p:nvSpPr>
        <p:spPr/>
        <p:txBody>
          <a:bodyPr/>
          <a:lstStyle/>
          <a:p>
            <a:fld id="{437138A5-1446-4373-BC59-F924F6F0B818}" type="slidenum">
              <a:rPr lang="en-IE" smtClean="0"/>
              <a:t>‹#›</a:t>
            </a:fld>
            <a:endParaRPr lang="en-IE"/>
          </a:p>
        </p:txBody>
      </p:sp>
      <p:cxnSp>
        <p:nvCxnSpPr>
          <p:cNvPr id="7" name="Straight Connector 6">
            <a:extLst>
              <a:ext uri="{FF2B5EF4-FFF2-40B4-BE49-F238E27FC236}">
                <a16:creationId xmlns:a16="http://schemas.microsoft.com/office/drawing/2014/main" id="{F3578D33-1C56-4308-BC72-177C6E194702}"/>
              </a:ext>
            </a:extLst>
          </p:cNvPr>
          <p:cNvCxnSpPr/>
          <p:nvPr userDrawn="1"/>
        </p:nvCxnSpPr>
        <p:spPr>
          <a:xfrm>
            <a:off x="838200" y="1690688"/>
            <a:ext cx="105156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293FE5-F43B-427D-A1C1-770AA8C370DD}"/>
              </a:ext>
            </a:extLst>
          </p:cNvPr>
          <p:cNvPicPr>
            <a:picLocks noChangeAspect="1"/>
          </p:cNvPicPr>
          <p:nvPr userDrawn="1"/>
        </p:nvPicPr>
        <p:blipFill>
          <a:blip r:embed="rId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3443508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Cover Page 3">
    <p:spTree>
      <p:nvGrpSpPr>
        <p:cNvPr id="1" name=""/>
        <p:cNvGrpSpPr/>
        <p:nvPr/>
      </p:nvGrpSpPr>
      <p:grpSpPr>
        <a:xfrm>
          <a:off x="0" y="0"/>
          <a:ext cx="0" cy="0"/>
          <a:chOff x="0" y="0"/>
          <a:chExt cx="0" cy="0"/>
        </a:xfrm>
      </p:grpSpPr>
      <p:pic>
        <p:nvPicPr>
          <p:cNvPr id="8" name="Picture Placeholder 3">
            <a:extLst>
              <a:ext uri="{FF2B5EF4-FFF2-40B4-BE49-F238E27FC236}">
                <a16:creationId xmlns:a16="http://schemas.microsoft.com/office/drawing/2014/main" id="{3A9BE918-DEC2-2A4A-8D2B-A8A6B4B6E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36D123C-3FB1-D347-99A6-8F936EC06A64}"/>
              </a:ext>
            </a:extLst>
          </p:cNvPr>
          <p:cNvSpPr/>
          <p:nvPr userDrawn="1"/>
        </p:nvSpPr>
        <p:spPr>
          <a:xfrm>
            <a:off x="0" y="0"/>
            <a:ext cx="12192000" cy="6858000"/>
          </a:xfrm>
          <a:prstGeom prst="rect">
            <a:avLst/>
          </a:prstGeom>
          <a:solidFill>
            <a:srgbClr val="FD1F0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790DEB-CC60-D248-B708-57431831FB90}"/>
              </a:ext>
            </a:extLst>
          </p:cNvPr>
          <p:cNvSpPr txBox="1"/>
          <p:nvPr userDrawn="1"/>
        </p:nvSpPr>
        <p:spPr>
          <a:xfrm>
            <a:off x="2805962" y="2099864"/>
            <a:ext cx="6580075" cy="2191241"/>
          </a:xfrm>
          <a:prstGeom prst="rect">
            <a:avLst/>
          </a:prstGeom>
          <a:noFill/>
        </p:spPr>
        <p:txBody>
          <a:bodyPr wrap="square" rtlCol="0">
            <a:spAutoFit/>
          </a:bodyPr>
          <a:lstStyle/>
          <a:p>
            <a:pPr algn="ctr">
              <a:lnSpc>
                <a:spcPts val="5500"/>
              </a:lnSpc>
            </a:pPr>
            <a:r>
              <a:rPr lang="en-US" sz="4500" b="1" dirty="0">
                <a:solidFill>
                  <a:schemeClr val="bg1"/>
                </a:solidFill>
                <a:latin typeface="Helvetica" pitchFamily="2" charset="0"/>
              </a:rPr>
              <a:t>Turn your Business</a:t>
            </a:r>
          </a:p>
          <a:p>
            <a:pPr algn="ctr">
              <a:lnSpc>
                <a:spcPts val="5500"/>
              </a:lnSpc>
            </a:pPr>
            <a:r>
              <a:rPr lang="en-US" sz="4500" b="1" dirty="0">
                <a:solidFill>
                  <a:schemeClr val="bg1"/>
                </a:solidFill>
                <a:latin typeface="Helvetica" pitchFamily="2" charset="0"/>
              </a:rPr>
              <a:t>dreams into</a:t>
            </a:r>
          </a:p>
          <a:p>
            <a:pPr algn="ctr">
              <a:lnSpc>
                <a:spcPts val="5500"/>
              </a:lnSpc>
            </a:pPr>
            <a:r>
              <a:rPr lang="en-US" sz="4500" b="1" dirty="0">
                <a:solidFill>
                  <a:schemeClr val="bg1"/>
                </a:solidFill>
                <a:latin typeface="Helvetica" pitchFamily="2" charset="0"/>
              </a:rPr>
              <a:t>a reality</a:t>
            </a:r>
          </a:p>
        </p:txBody>
      </p:sp>
      <p:sp>
        <p:nvSpPr>
          <p:cNvPr id="7" name="TextBox 6">
            <a:extLst>
              <a:ext uri="{FF2B5EF4-FFF2-40B4-BE49-F238E27FC236}">
                <a16:creationId xmlns:a16="http://schemas.microsoft.com/office/drawing/2014/main" id="{15692EA5-0FA3-2A44-BAE3-9593B682FF38}"/>
              </a:ext>
            </a:extLst>
          </p:cNvPr>
          <p:cNvSpPr txBox="1"/>
          <p:nvPr userDrawn="1"/>
        </p:nvSpPr>
        <p:spPr>
          <a:xfrm>
            <a:off x="2088951" y="5178503"/>
            <a:ext cx="8014095" cy="615553"/>
          </a:xfrm>
          <a:prstGeom prst="rect">
            <a:avLst/>
          </a:prstGeom>
          <a:noFill/>
        </p:spPr>
        <p:txBody>
          <a:bodyPr wrap="square" rtlCol="0">
            <a:spAutoFit/>
          </a:bodyPr>
          <a:lstStyle/>
          <a:p>
            <a:pPr algn="ctr"/>
            <a:r>
              <a:rPr lang="en-US" sz="1700" dirty="0">
                <a:solidFill>
                  <a:schemeClr val="bg1"/>
                </a:solidFill>
                <a:latin typeface="Helvetica" pitchFamily="2" charset="0"/>
              </a:rPr>
              <a:t>Five quacking zephyrs jolt my wax bed. Flummoxed by job, kvetching W. zaps Iraq. Cozy sphinx waves quart jug of bad milk. </a:t>
            </a:r>
          </a:p>
        </p:txBody>
      </p:sp>
    </p:spTree>
    <p:extLst>
      <p:ext uri="{BB962C8B-B14F-4D97-AF65-F5344CB8AC3E}">
        <p14:creationId xmlns:p14="http://schemas.microsoft.com/office/powerpoint/2010/main" val="185407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peaker Detail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80F6E9-0270-6C45-9EE0-BC24663B8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9628" y="514642"/>
            <a:ext cx="2720115" cy="3944168"/>
          </a:xfrm>
          <a:prstGeom prst="rect">
            <a:avLst/>
          </a:prstGeom>
        </p:spPr>
      </p:pic>
      <p:sp>
        <p:nvSpPr>
          <p:cNvPr id="4" name="Rectangle 3">
            <a:extLst>
              <a:ext uri="{FF2B5EF4-FFF2-40B4-BE49-F238E27FC236}">
                <a16:creationId xmlns:a16="http://schemas.microsoft.com/office/drawing/2014/main" id="{4790881F-B2F8-8445-978A-D3C6D091AF16}"/>
              </a:ext>
            </a:extLst>
          </p:cNvPr>
          <p:cNvSpPr/>
          <p:nvPr userDrawn="1"/>
        </p:nvSpPr>
        <p:spPr>
          <a:xfrm>
            <a:off x="6347335" y="2072303"/>
            <a:ext cx="3838415" cy="531614"/>
          </a:xfrm>
          <a:prstGeom prst="rect">
            <a:avLst/>
          </a:prstGeom>
        </p:spPr>
        <p:txBody>
          <a:bodyPr wrap="square">
            <a:spAutoFit/>
          </a:bodyPr>
          <a:lstStyle/>
          <a:p>
            <a:r>
              <a:rPr lang="en-US" sz="2800" b="1" dirty="0">
                <a:solidFill>
                  <a:schemeClr val="tx2"/>
                </a:solidFill>
                <a:latin typeface="Helvetica" pitchFamily="2" charset="0"/>
                <a:ea typeface="Roboto" panose="02000000000000000000" pitchFamily="2" charset="0"/>
                <a:cs typeface="Open Sans bold" panose="020B0806030504020204" pitchFamily="34" charset="0"/>
              </a:rPr>
              <a:t>John Smith</a:t>
            </a:r>
          </a:p>
        </p:txBody>
      </p:sp>
      <p:cxnSp>
        <p:nvCxnSpPr>
          <p:cNvPr id="8" name="Straight Connector 7">
            <a:extLst>
              <a:ext uri="{FF2B5EF4-FFF2-40B4-BE49-F238E27FC236}">
                <a16:creationId xmlns:a16="http://schemas.microsoft.com/office/drawing/2014/main" id="{847F8687-D1CB-C043-A79A-5CB8A74544F8}"/>
              </a:ext>
            </a:extLst>
          </p:cNvPr>
          <p:cNvCxnSpPr>
            <a:cxnSpLocks/>
          </p:cNvCxnSpPr>
          <p:nvPr userDrawn="1"/>
        </p:nvCxnSpPr>
        <p:spPr>
          <a:xfrm flipH="1">
            <a:off x="6453130" y="3056149"/>
            <a:ext cx="351950" cy="0"/>
          </a:xfrm>
          <a:prstGeom prst="line">
            <a:avLst/>
          </a:prstGeom>
          <a:ln w="57150">
            <a:solidFill>
              <a:srgbClr val="FD1F0D"/>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0FAFD43F-8F9F-CF42-AF3B-A1CCA399E84E}"/>
              </a:ext>
            </a:extLst>
          </p:cNvPr>
          <p:cNvSpPr>
            <a:spLocks noGrp="1"/>
          </p:cNvSpPr>
          <p:nvPr>
            <p:ph type="pic" sz="quarter" idx="4294967295"/>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sp>
      <p:sp>
        <p:nvSpPr>
          <p:cNvPr id="13" name="TextBox 12">
            <a:extLst>
              <a:ext uri="{FF2B5EF4-FFF2-40B4-BE49-F238E27FC236}">
                <a16:creationId xmlns:a16="http://schemas.microsoft.com/office/drawing/2014/main" id="{ACDF5AD5-BECE-0D48-8416-256EA83D4618}"/>
              </a:ext>
            </a:extLst>
          </p:cNvPr>
          <p:cNvSpPr txBox="1"/>
          <p:nvPr userDrawn="1"/>
        </p:nvSpPr>
        <p:spPr>
          <a:xfrm>
            <a:off x="6453130" y="3794760"/>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4" name="TextBox 13">
            <a:extLst>
              <a:ext uri="{FF2B5EF4-FFF2-40B4-BE49-F238E27FC236}">
                <a16:creationId xmlns:a16="http://schemas.microsoft.com/office/drawing/2014/main" id="{E7022CB8-EC38-C44C-8763-1B7E5F915299}"/>
              </a:ext>
            </a:extLst>
          </p:cNvPr>
          <p:cNvSpPr txBox="1"/>
          <p:nvPr userDrawn="1"/>
        </p:nvSpPr>
        <p:spPr>
          <a:xfrm>
            <a:off x="6453130" y="34290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5" name="TextBox 14">
            <a:extLst>
              <a:ext uri="{FF2B5EF4-FFF2-40B4-BE49-F238E27FC236}">
                <a16:creationId xmlns:a16="http://schemas.microsoft.com/office/drawing/2014/main" id="{BE943C14-5568-1447-9909-12BE2E8780EA}"/>
              </a:ext>
            </a:extLst>
          </p:cNvPr>
          <p:cNvSpPr txBox="1"/>
          <p:nvPr userDrawn="1"/>
        </p:nvSpPr>
        <p:spPr>
          <a:xfrm>
            <a:off x="6453130" y="2595622"/>
            <a:ext cx="2921428" cy="305340"/>
          </a:xfrm>
          <a:prstGeom prst="rect">
            <a:avLst/>
          </a:prstGeom>
          <a:noFill/>
        </p:spPr>
        <p:txBody>
          <a:bodyPr wrap="square" lIns="0" rIns="0" rtlCol="0">
            <a:spAutoFit/>
          </a:bodyPr>
          <a:lstStyle/>
          <a:p>
            <a:pPr>
              <a:lnSpc>
                <a:spcPts val="1700"/>
              </a:lnSpc>
            </a:pPr>
            <a:r>
              <a:rPr lang="en-US" sz="1400" dirty="0">
                <a:solidFill>
                  <a:srgbClr val="FD1F0D"/>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19966603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2 Rows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54DF3-C284-3948-8391-75A1592B5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7194" y="2830359"/>
            <a:ext cx="2720115" cy="3944168"/>
          </a:xfrm>
          <a:prstGeom prst="rect">
            <a:avLst/>
          </a:prstGeom>
        </p:spPr>
      </p:pic>
      <p:sp>
        <p:nvSpPr>
          <p:cNvPr id="11" name="Picture Placeholder 3">
            <a:extLst>
              <a:ext uri="{FF2B5EF4-FFF2-40B4-BE49-F238E27FC236}">
                <a16:creationId xmlns:a16="http://schemas.microsoft.com/office/drawing/2014/main" id="{B7C50E7B-AB1F-F04B-B323-D933EB820809}"/>
              </a:ext>
            </a:extLst>
          </p:cNvPr>
          <p:cNvSpPr>
            <a:spLocks noGrp="1"/>
          </p:cNvSpPr>
          <p:nvPr>
            <p:ph type="pic" sz="quarter" idx="4294967295"/>
          </p:nvPr>
        </p:nvSpPr>
        <p:spPr>
          <a:xfrm>
            <a:off x="1208853" y="2048719"/>
            <a:ext cx="3867150" cy="4809281"/>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sp>
      <p:sp>
        <p:nvSpPr>
          <p:cNvPr id="12" name="TextBox 11">
            <a:extLst>
              <a:ext uri="{FF2B5EF4-FFF2-40B4-BE49-F238E27FC236}">
                <a16:creationId xmlns:a16="http://schemas.microsoft.com/office/drawing/2014/main" id="{8501F6E0-E82D-7542-909B-DA9642D75905}"/>
              </a:ext>
            </a:extLst>
          </p:cNvPr>
          <p:cNvSpPr txBox="1"/>
          <p:nvPr userDrawn="1"/>
        </p:nvSpPr>
        <p:spPr>
          <a:xfrm>
            <a:off x="6453130" y="1690188"/>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3" name="TextBox 12">
            <a:extLst>
              <a:ext uri="{FF2B5EF4-FFF2-40B4-BE49-F238E27FC236}">
                <a16:creationId xmlns:a16="http://schemas.microsoft.com/office/drawing/2014/main" id="{C63DFEE1-14F7-1546-B92C-51401808ED67}"/>
              </a:ext>
            </a:extLst>
          </p:cNvPr>
          <p:cNvSpPr txBox="1"/>
          <p:nvPr userDrawn="1"/>
        </p:nvSpPr>
        <p:spPr>
          <a:xfrm>
            <a:off x="6453130" y="1324428"/>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4" name="TextBox 13">
            <a:extLst>
              <a:ext uri="{FF2B5EF4-FFF2-40B4-BE49-F238E27FC236}">
                <a16:creationId xmlns:a16="http://schemas.microsoft.com/office/drawing/2014/main" id="{41304BFE-66CF-BE42-BF80-562474747560}"/>
              </a:ext>
            </a:extLst>
          </p:cNvPr>
          <p:cNvSpPr txBox="1"/>
          <p:nvPr userDrawn="1"/>
        </p:nvSpPr>
        <p:spPr>
          <a:xfrm>
            <a:off x="6453130" y="4699605"/>
            <a:ext cx="3521586" cy="948721"/>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p:txBody>
      </p:sp>
      <p:sp>
        <p:nvSpPr>
          <p:cNvPr id="15" name="TextBox 14">
            <a:extLst>
              <a:ext uri="{FF2B5EF4-FFF2-40B4-BE49-F238E27FC236}">
                <a16:creationId xmlns:a16="http://schemas.microsoft.com/office/drawing/2014/main" id="{4F91DBF2-42B1-D041-BBD0-9AFDAD567858}"/>
              </a:ext>
            </a:extLst>
          </p:cNvPr>
          <p:cNvSpPr txBox="1"/>
          <p:nvPr userDrawn="1"/>
        </p:nvSpPr>
        <p:spPr>
          <a:xfrm>
            <a:off x="6453130" y="4333845"/>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6" name="TextBox 15">
            <a:extLst>
              <a:ext uri="{FF2B5EF4-FFF2-40B4-BE49-F238E27FC236}">
                <a16:creationId xmlns:a16="http://schemas.microsoft.com/office/drawing/2014/main" id="{D804BAF8-9B17-EC4B-8BA7-5CB4F725D725}"/>
              </a:ext>
            </a:extLst>
          </p:cNvPr>
          <p:cNvSpPr txBox="1"/>
          <p:nvPr userDrawn="1"/>
        </p:nvSpPr>
        <p:spPr>
          <a:xfrm>
            <a:off x="1158532" y="1227542"/>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Tree>
    <p:extLst>
      <p:ext uri="{BB962C8B-B14F-4D97-AF65-F5344CB8AC3E}">
        <p14:creationId xmlns:p14="http://schemas.microsoft.com/office/powerpoint/2010/main" val="42638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Galler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32370-FA6A-2543-8A20-8A4E50F1C8C0}"/>
              </a:ext>
            </a:extLst>
          </p:cNvPr>
          <p:cNvSpPr/>
          <p:nvPr userDrawn="1"/>
        </p:nvSpPr>
        <p:spPr>
          <a:xfrm>
            <a:off x="0" y="1"/>
            <a:ext cx="7524750" cy="6857999"/>
          </a:xfrm>
          <a:prstGeom prst="rect">
            <a:avLst/>
          </a:prstGeom>
          <a:solidFill>
            <a:srgbClr val="FD1F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3F4FC9C-60B8-7C48-8F00-40401F714304}"/>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sp>
      <p:sp>
        <p:nvSpPr>
          <p:cNvPr id="11" name="Picture Placeholder 4">
            <a:extLst>
              <a:ext uri="{FF2B5EF4-FFF2-40B4-BE49-F238E27FC236}">
                <a16:creationId xmlns:a16="http://schemas.microsoft.com/office/drawing/2014/main" id="{8D5DF6BB-49B7-B045-83C6-E798A1186CE1}"/>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sp>
      <p:sp>
        <p:nvSpPr>
          <p:cNvPr id="12" name="TextBox 11">
            <a:extLst>
              <a:ext uri="{FF2B5EF4-FFF2-40B4-BE49-F238E27FC236}">
                <a16:creationId xmlns:a16="http://schemas.microsoft.com/office/drawing/2014/main" id="{1BC6CAD9-7BA7-104C-97D3-A7B3F4AEB8FD}"/>
              </a:ext>
            </a:extLst>
          </p:cNvPr>
          <p:cNvSpPr txBox="1"/>
          <p:nvPr userDrawn="1"/>
        </p:nvSpPr>
        <p:spPr>
          <a:xfrm>
            <a:off x="1158532" y="801912"/>
            <a:ext cx="3208843" cy="513282"/>
          </a:xfrm>
          <a:prstGeom prst="rect">
            <a:avLst/>
          </a:prstGeom>
          <a:noFill/>
        </p:spPr>
        <p:txBody>
          <a:bodyPr wrap="square" rtlCol="0">
            <a:spAutoFit/>
          </a:bodyPr>
          <a:lstStyle/>
          <a:p>
            <a:pPr>
              <a:lnSpc>
                <a:spcPts val="3200"/>
              </a:lnSpc>
            </a:pPr>
            <a:r>
              <a:rPr lang="en-US" sz="3200" b="1" dirty="0">
                <a:solidFill>
                  <a:schemeClr val="accent6"/>
                </a:solidFill>
                <a:latin typeface="Helvetica" pitchFamily="2" charset="0"/>
              </a:rPr>
              <a:t>Key Messages</a:t>
            </a:r>
          </a:p>
        </p:txBody>
      </p:sp>
      <p:sp>
        <p:nvSpPr>
          <p:cNvPr id="13" name="TextBox 12">
            <a:extLst>
              <a:ext uri="{FF2B5EF4-FFF2-40B4-BE49-F238E27FC236}">
                <a16:creationId xmlns:a16="http://schemas.microsoft.com/office/drawing/2014/main" id="{30AA5C1E-BCEF-8D46-9718-53EB68DDAAFD}"/>
              </a:ext>
            </a:extLst>
          </p:cNvPr>
          <p:cNvSpPr txBox="1"/>
          <p:nvPr userDrawn="1"/>
        </p:nvSpPr>
        <p:spPr>
          <a:xfrm>
            <a:off x="8091925" y="3768042"/>
            <a:ext cx="3249010" cy="1820755"/>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a:t>
            </a:r>
          </a:p>
        </p:txBody>
      </p:sp>
      <p:sp>
        <p:nvSpPr>
          <p:cNvPr id="14" name="TextBox 13">
            <a:extLst>
              <a:ext uri="{FF2B5EF4-FFF2-40B4-BE49-F238E27FC236}">
                <a16:creationId xmlns:a16="http://schemas.microsoft.com/office/drawing/2014/main" id="{7A3AF87D-D416-A145-93BE-FAD479A42238}"/>
              </a:ext>
            </a:extLst>
          </p:cNvPr>
          <p:cNvSpPr txBox="1"/>
          <p:nvPr userDrawn="1"/>
        </p:nvSpPr>
        <p:spPr>
          <a:xfrm>
            <a:off x="8091925" y="3402282"/>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877122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List Styl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AB7B2-B5EC-B648-AE33-6B020CF99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2290" y="1571547"/>
            <a:ext cx="2720115" cy="3944168"/>
          </a:xfrm>
          <a:prstGeom prst="rect">
            <a:avLst/>
          </a:prstGeom>
        </p:spPr>
      </p:pic>
      <p:sp>
        <p:nvSpPr>
          <p:cNvPr id="15" name="Rectangle 14">
            <a:extLst>
              <a:ext uri="{FF2B5EF4-FFF2-40B4-BE49-F238E27FC236}">
                <a16:creationId xmlns:a16="http://schemas.microsoft.com/office/drawing/2014/main" id="{BB24E7F0-D34D-D144-9ADB-B385B05A723F}"/>
              </a:ext>
            </a:extLst>
          </p:cNvPr>
          <p:cNvSpPr/>
          <p:nvPr userDrawn="1"/>
        </p:nvSpPr>
        <p:spPr>
          <a:xfrm>
            <a:off x="6343769"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37AA0438-6986-F24F-BED6-16832EE13206}"/>
              </a:ext>
            </a:extLst>
          </p:cNvPr>
          <p:cNvCxnSpPr>
            <a:cxnSpLocks/>
          </p:cNvCxnSpPr>
          <p:nvPr userDrawn="1"/>
        </p:nvCxnSpPr>
        <p:spPr>
          <a:xfrm>
            <a:off x="6434315" y="4250627"/>
            <a:ext cx="356018" cy="0"/>
          </a:xfrm>
          <a:prstGeom prst="line">
            <a:avLst/>
          </a:prstGeom>
          <a:ln w="38100">
            <a:solidFill>
              <a:srgbClr val="FD1F0D"/>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315E65E4-5538-5F46-B5D4-2DDABE8E0982}"/>
              </a:ext>
            </a:extLst>
          </p:cNvPr>
          <p:cNvSpPr>
            <a:spLocks noGrp="1"/>
          </p:cNvSpPr>
          <p:nvPr>
            <p:ph type="pic" sz="quarter" idx="4294967295"/>
          </p:nvPr>
        </p:nvSpPr>
        <p:spPr>
          <a:xfrm>
            <a:off x="927286" y="1959432"/>
            <a:ext cx="4825814" cy="4898568"/>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sp>
      <p:sp>
        <p:nvSpPr>
          <p:cNvPr id="22" name="TextBox 21">
            <a:extLst>
              <a:ext uri="{FF2B5EF4-FFF2-40B4-BE49-F238E27FC236}">
                <a16:creationId xmlns:a16="http://schemas.microsoft.com/office/drawing/2014/main" id="{3B7089F9-EC03-9A49-954B-87BAAFFECEF3}"/>
              </a:ext>
            </a:extLst>
          </p:cNvPr>
          <p:cNvSpPr txBox="1"/>
          <p:nvPr userDrawn="1"/>
        </p:nvSpPr>
        <p:spPr>
          <a:xfrm>
            <a:off x="927286" y="957675"/>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Bullet Points</a:t>
            </a:r>
          </a:p>
        </p:txBody>
      </p:sp>
      <p:sp>
        <p:nvSpPr>
          <p:cNvPr id="23" name="TextBox 22">
            <a:extLst>
              <a:ext uri="{FF2B5EF4-FFF2-40B4-BE49-F238E27FC236}">
                <a16:creationId xmlns:a16="http://schemas.microsoft.com/office/drawing/2014/main" id="{1BE0861D-0930-2C44-AEAD-9A4438FE121C}"/>
              </a:ext>
            </a:extLst>
          </p:cNvPr>
          <p:cNvSpPr txBox="1"/>
          <p:nvPr userDrawn="1"/>
        </p:nvSpPr>
        <p:spPr>
          <a:xfrm>
            <a:off x="6438902"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Rectangle 23">
            <a:extLst>
              <a:ext uri="{FF2B5EF4-FFF2-40B4-BE49-F238E27FC236}">
                <a16:creationId xmlns:a16="http://schemas.microsoft.com/office/drawing/2014/main" id="{23565760-EB50-7643-8E5F-0922A49DF12C}"/>
              </a:ext>
            </a:extLst>
          </p:cNvPr>
          <p:cNvSpPr/>
          <p:nvPr userDrawn="1"/>
        </p:nvSpPr>
        <p:spPr>
          <a:xfrm>
            <a:off x="8611956"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8B344C57-307A-FB4D-ACDA-26E0375E073B}"/>
              </a:ext>
            </a:extLst>
          </p:cNvPr>
          <p:cNvCxnSpPr>
            <a:cxnSpLocks/>
          </p:cNvCxnSpPr>
          <p:nvPr userDrawn="1"/>
        </p:nvCxnSpPr>
        <p:spPr>
          <a:xfrm>
            <a:off x="8702502" y="4250627"/>
            <a:ext cx="356018" cy="0"/>
          </a:xfrm>
          <a:prstGeom prst="line">
            <a:avLst/>
          </a:prstGeom>
          <a:ln w="38100">
            <a:solidFill>
              <a:srgbClr val="FD1F0D"/>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D88FD7-76D3-FD4A-A6EB-895D11D8ABEA}"/>
              </a:ext>
            </a:extLst>
          </p:cNvPr>
          <p:cNvSpPr txBox="1"/>
          <p:nvPr userDrawn="1"/>
        </p:nvSpPr>
        <p:spPr>
          <a:xfrm>
            <a:off x="8707089"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7" name="TextBox 26">
            <a:extLst>
              <a:ext uri="{FF2B5EF4-FFF2-40B4-BE49-F238E27FC236}">
                <a16:creationId xmlns:a16="http://schemas.microsoft.com/office/drawing/2014/main" id="{ED51C29F-5FB8-DA4A-95B9-83CF8B6DF338}"/>
              </a:ext>
            </a:extLst>
          </p:cNvPr>
          <p:cNvSpPr txBox="1"/>
          <p:nvPr userDrawn="1"/>
        </p:nvSpPr>
        <p:spPr>
          <a:xfrm>
            <a:off x="6438901" y="1948210"/>
            <a:ext cx="4735779" cy="1298625"/>
          </a:xfrm>
          <a:prstGeom prst="rect">
            <a:avLst/>
          </a:prstGeom>
          <a:noFill/>
        </p:spPr>
        <p:txBody>
          <a:bodyPr wrap="square" lIns="0" rIns="0" rtlCol="0">
            <a:spAutoFit/>
          </a:bodyPr>
          <a:lstStyle/>
          <a:p>
            <a:pPr>
              <a:lnSpc>
                <a:spcPct val="110000"/>
              </a:lnSpc>
            </a:pPr>
            <a:r>
              <a:rPr lang="en-US" sz="1800" dirty="0">
                <a:solidFill>
                  <a:srgbClr val="FD1F0D"/>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a:t>
            </a:r>
          </a:p>
        </p:txBody>
      </p:sp>
    </p:spTree>
    <p:extLst>
      <p:ext uri="{BB962C8B-B14F-4D97-AF65-F5344CB8AC3E}">
        <p14:creationId xmlns:p14="http://schemas.microsoft.com/office/powerpoint/2010/main" val="1270907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ver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050808-2DD2-654E-BB59-C2DDAB584F2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5" name="Rectangle 14">
            <a:extLst>
              <a:ext uri="{FF2B5EF4-FFF2-40B4-BE49-F238E27FC236}">
                <a16:creationId xmlns:a16="http://schemas.microsoft.com/office/drawing/2014/main" id="{A207ACB5-0062-5949-A35C-8C91D2F323E3}"/>
              </a:ext>
            </a:extLst>
          </p:cNvPr>
          <p:cNvSpPr/>
          <p:nvPr userDrawn="1"/>
        </p:nvSpPr>
        <p:spPr>
          <a:xfrm>
            <a:off x="0"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C258D0-343B-E743-B8F5-AC8D1C788E4E}"/>
              </a:ext>
            </a:extLst>
          </p:cNvPr>
          <p:cNvSpPr/>
          <p:nvPr userDrawn="1"/>
        </p:nvSpPr>
        <p:spPr>
          <a:xfrm>
            <a:off x="0" y="1508166"/>
            <a:ext cx="6349042" cy="35825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D10950-ECCB-DF40-9FE3-41529BEFA2C4}"/>
              </a:ext>
            </a:extLst>
          </p:cNvPr>
          <p:cNvSpPr/>
          <p:nvPr userDrawn="1"/>
        </p:nvSpPr>
        <p:spPr>
          <a:xfrm>
            <a:off x="459930" y="4968816"/>
            <a:ext cx="2542061" cy="200112"/>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04D1B8-91C9-2A40-B316-5A4A11B41C43}"/>
              </a:ext>
            </a:extLst>
          </p:cNvPr>
          <p:cNvSpPr txBox="1"/>
          <p:nvPr userDrawn="1"/>
        </p:nvSpPr>
        <p:spPr>
          <a:xfrm>
            <a:off x="353228" y="3330604"/>
            <a:ext cx="4283211" cy="954107"/>
          </a:xfrm>
          <a:prstGeom prst="rect">
            <a:avLst/>
          </a:prstGeom>
          <a:noFill/>
        </p:spPr>
        <p:txBody>
          <a:bodyPr wrap="square" rtlCol="0">
            <a:spAutoFit/>
          </a:bodyPr>
          <a:lstStyle/>
          <a:p>
            <a:pPr algn="l">
              <a:lnSpc>
                <a:spcPct val="100000"/>
              </a:lnSpc>
            </a:pPr>
            <a:r>
              <a:rPr lang="en-US" sz="5600" b="1" dirty="0">
                <a:solidFill>
                  <a:schemeClr val="tx2"/>
                </a:solidFill>
                <a:latin typeface="Helvetica" pitchFamily="2" charset="0"/>
              </a:rPr>
              <a:t>Cover Page</a:t>
            </a:r>
          </a:p>
        </p:txBody>
      </p:sp>
      <p:pic>
        <p:nvPicPr>
          <p:cNvPr id="8" name="Picture 7">
            <a:extLst>
              <a:ext uri="{FF2B5EF4-FFF2-40B4-BE49-F238E27FC236}">
                <a16:creationId xmlns:a16="http://schemas.microsoft.com/office/drawing/2014/main" id="{508E3104-B7FE-494B-A32E-B46AB5FBCC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931" y="2314338"/>
            <a:ext cx="2306298" cy="768766"/>
          </a:xfrm>
          <a:prstGeom prst="rect">
            <a:avLst/>
          </a:prstGeom>
        </p:spPr>
      </p:pic>
    </p:spTree>
    <p:extLst>
      <p:ext uri="{BB962C8B-B14F-4D97-AF65-F5344CB8AC3E}">
        <p14:creationId xmlns:p14="http://schemas.microsoft.com/office/powerpoint/2010/main" val="3884605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hank You">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502746-1C33-C749-8443-6F1425C6D2C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Rectangle 6">
            <a:extLst>
              <a:ext uri="{FF2B5EF4-FFF2-40B4-BE49-F238E27FC236}">
                <a16:creationId xmlns:a16="http://schemas.microsoft.com/office/drawing/2014/main" id="{144A6CF0-FC55-D74E-9E44-BE783E4477F1}"/>
              </a:ext>
            </a:extLst>
          </p:cNvPr>
          <p:cNvSpPr/>
          <p:nvPr userDrawn="1"/>
        </p:nvSpPr>
        <p:spPr>
          <a:xfrm>
            <a:off x="-1"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036377-1898-C144-9565-40FFF8CB6EB1}"/>
              </a:ext>
            </a:extLst>
          </p:cNvPr>
          <p:cNvSpPr/>
          <p:nvPr userDrawn="1"/>
        </p:nvSpPr>
        <p:spPr>
          <a:xfrm>
            <a:off x="2099025" y="2208809"/>
            <a:ext cx="7993948" cy="2789117"/>
          </a:xfrm>
          <a:prstGeom prst="rect">
            <a:avLst/>
          </a:prstGeom>
          <a:solidFill>
            <a:srgbClr val="F4A1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5616A2-3753-A347-B4A4-41FE35F12409}"/>
              </a:ext>
            </a:extLst>
          </p:cNvPr>
          <p:cNvSpPr/>
          <p:nvPr userDrawn="1"/>
        </p:nvSpPr>
        <p:spPr>
          <a:xfrm>
            <a:off x="5456535" y="4891319"/>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1DB163-6396-394B-B471-2344C659BB96}"/>
              </a:ext>
            </a:extLst>
          </p:cNvPr>
          <p:cNvSpPr txBox="1"/>
          <p:nvPr userDrawn="1"/>
        </p:nvSpPr>
        <p:spPr>
          <a:xfrm>
            <a:off x="2784762" y="3256124"/>
            <a:ext cx="6622474" cy="694485"/>
          </a:xfrm>
          <a:prstGeom prst="rect">
            <a:avLst/>
          </a:prstGeom>
          <a:noFill/>
        </p:spPr>
        <p:txBody>
          <a:bodyPr wrap="square" rtlCol="0">
            <a:spAutoFit/>
          </a:bodyPr>
          <a:lstStyle/>
          <a:p>
            <a:pPr algn="ctr">
              <a:lnSpc>
                <a:spcPts val="4200"/>
              </a:lnSpc>
            </a:pPr>
            <a:r>
              <a:rPr lang="en-US" sz="5600" b="1" dirty="0">
                <a:solidFill>
                  <a:schemeClr val="accent6"/>
                </a:solidFill>
                <a:latin typeface="Helvetica" pitchFamily="2" charset="0"/>
              </a:rPr>
              <a:t>Thank You</a:t>
            </a:r>
          </a:p>
        </p:txBody>
      </p:sp>
    </p:spTree>
    <p:extLst>
      <p:ext uri="{BB962C8B-B14F-4D97-AF65-F5344CB8AC3E}">
        <p14:creationId xmlns:p14="http://schemas.microsoft.com/office/powerpoint/2010/main" val="3890328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Single Column &amp; Quo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3D428-91AC-4F49-BBC1-1E9F944E60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52437" y="2307817"/>
            <a:ext cx="2720115" cy="3944166"/>
          </a:xfrm>
          <a:prstGeom prst="rect">
            <a:avLst/>
          </a:prstGeom>
        </p:spPr>
      </p:pic>
      <p:sp>
        <p:nvSpPr>
          <p:cNvPr id="4" name="Rectangle 3">
            <a:extLst>
              <a:ext uri="{FF2B5EF4-FFF2-40B4-BE49-F238E27FC236}">
                <a16:creationId xmlns:a16="http://schemas.microsoft.com/office/drawing/2014/main" id="{C1692198-CF01-6D4D-AB73-2C43D3BBC0BD}"/>
              </a:ext>
            </a:extLst>
          </p:cNvPr>
          <p:cNvSpPr/>
          <p:nvPr userDrawn="1"/>
        </p:nvSpPr>
        <p:spPr>
          <a:xfrm>
            <a:off x="7878940" y="4279900"/>
            <a:ext cx="4313059" cy="2574472"/>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FCF0245-BF56-8F40-8F82-D9FFFE836EB0}"/>
              </a:ext>
            </a:extLst>
          </p:cNvPr>
          <p:cNvGrpSpPr/>
          <p:nvPr userDrawn="1"/>
        </p:nvGrpSpPr>
        <p:grpSpPr>
          <a:xfrm>
            <a:off x="8233936" y="4521212"/>
            <a:ext cx="3320399" cy="2258007"/>
            <a:chOff x="8233936" y="4091057"/>
            <a:chExt cx="3320399" cy="2258007"/>
          </a:xfrm>
        </p:grpSpPr>
        <p:sp>
          <p:nvSpPr>
            <p:cNvPr id="8" name="TextBox 7">
              <a:extLst>
                <a:ext uri="{FF2B5EF4-FFF2-40B4-BE49-F238E27FC236}">
                  <a16:creationId xmlns:a16="http://schemas.microsoft.com/office/drawing/2014/main" id="{F3565E2D-E0C5-214F-B2AC-B62484FDB57F}"/>
                </a:ext>
              </a:extLst>
            </p:cNvPr>
            <p:cNvSpPr txBox="1"/>
            <p:nvPr/>
          </p:nvSpPr>
          <p:spPr>
            <a:xfrm>
              <a:off x="8555078" y="4914360"/>
              <a:ext cx="2836822" cy="776687"/>
            </a:xfrm>
            <a:prstGeom prst="rect">
              <a:avLst/>
            </a:prstGeom>
            <a:noFill/>
          </p:spPr>
          <p:txBody>
            <a:bodyPr wrap="square" rtlCol="0" anchor="ctr">
              <a:spAutoFit/>
            </a:bodyPr>
            <a:lstStyle/>
            <a:p>
              <a:pPr>
                <a:lnSpc>
                  <a:spcPts val="1800"/>
                </a:lnSpc>
              </a:pPr>
              <a:r>
                <a:rPr lang="en-GB" sz="1400" b="1" i="0" dirty="0">
                  <a:solidFill>
                    <a:schemeClr val="bg1"/>
                  </a:solidFill>
                  <a:latin typeface="Helvetica" pitchFamily="2" charset="0"/>
                  <a:ea typeface="Open Sans" panose="020B0606030504020204" pitchFamily="34" charset="0"/>
                  <a:cs typeface="Open Sans" panose="020B0606030504020204" pitchFamily="34" charset="0"/>
                </a:rPr>
                <a:t>Using a simple syntax, all you have to do is add a attribute to any number of HTML</a:t>
              </a:r>
              <a:endParaRPr lang="en-US" sz="1400" b="1" i="0" dirty="0">
                <a:solidFill>
                  <a:schemeClr val="bg1"/>
                </a:solidFill>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E52B237-D579-224A-B354-132082CEA795}"/>
                </a:ext>
              </a:extLst>
            </p:cNvPr>
            <p:cNvSpPr txBox="1"/>
            <p:nvPr/>
          </p:nvSpPr>
          <p:spPr>
            <a:xfrm>
              <a:off x="11207914" y="5641178"/>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sp>
          <p:nvSpPr>
            <p:cNvPr id="10" name="TextBox 9">
              <a:extLst>
                <a:ext uri="{FF2B5EF4-FFF2-40B4-BE49-F238E27FC236}">
                  <a16:creationId xmlns:a16="http://schemas.microsoft.com/office/drawing/2014/main" id="{B491557F-985C-F64E-93CB-42869B453DAA}"/>
                </a:ext>
              </a:extLst>
            </p:cNvPr>
            <p:cNvSpPr txBox="1"/>
            <p:nvPr/>
          </p:nvSpPr>
          <p:spPr>
            <a:xfrm rot="10800000">
              <a:off x="8233936" y="4091057"/>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grpSp>
      <p:sp>
        <p:nvSpPr>
          <p:cNvPr id="12" name="Picture Placeholder 4">
            <a:extLst>
              <a:ext uri="{FF2B5EF4-FFF2-40B4-BE49-F238E27FC236}">
                <a16:creationId xmlns:a16="http://schemas.microsoft.com/office/drawing/2014/main" id="{3E80B3FE-ED55-4E42-A313-6FBD3E2142B1}"/>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sp>
      <p:sp>
        <p:nvSpPr>
          <p:cNvPr id="14" name="TextBox 13">
            <a:extLst>
              <a:ext uri="{FF2B5EF4-FFF2-40B4-BE49-F238E27FC236}">
                <a16:creationId xmlns:a16="http://schemas.microsoft.com/office/drawing/2014/main" id="{C7A68B99-6DB8-474F-8A31-8861C0237551}"/>
              </a:ext>
            </a:extLst>
          </p:cNvPr>
          <p:cNvSpPr txBox="1"/>
          <p:nvPr userDrawn="1"/>
        </p:nvSpPr>
        <p:spPr>
          <a:xfrm>
            <a:off x="1287169" y="2868408"/>
            <a:ext cx="3284831"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One morning, when Gregor Samsa woke from troubled dreams, he found himself transformed in his bed into a horrible vermin. He lay on his </a:t>
            </a:r>
            <a:r>
              <a:rPr lang="en-US" sz="1100" dirty="0" err="1">
                <a:solidFill>
                  <a:srgbClr val="3C4950"/>
                </a:solidFill>
                <a:latin typeface="Helvetica" pitchFamily="2" charset="0"/>
                <a:ea typeface="Open Sans" panose="020B0606030504020204" pitchFamily="34" charset="0"/>
                <a:cs typeface="Open Sans" panose="020B0606030504020204" pitchFamily="34" charset="0"/>
              </a:rPr>
              <a:t>armour</a:t>
            </a:r>
            <a:r>
              <a:rPr lang="en-US" sz="1100" dirty="0">
                <a:solidFill>
                  <a:srgbClr val="3C4950"/>
                </a:solidFill>
                <a:latin typeface="Helvetica" pitchFamily="2" charset="0"/>
                <a:ea typeface="Open Sans" panose="020B0606030504020204" pitchFamily="34" charset="0"/>
                <a:cs typeface="Open Sans" panose="020B0606030504020204" pitchFamily="34" charset="0"/>
              </a:rPr>
              <a:t>-like back, and if he lifted his head a little he could see his brown belly, slightly domed and divided by arches into stiff sections.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bedding was hardly able to cover it and seemed ready to slide off any moment. His many legs, pitifully thin compared with the size of the rest of him, waved about helplessly as he looked.</a:t>
            </a:r>
          </a:p>
        </p:txBody>
      </p:sp>
      <p:sp>
        <p:nvSpPr>
          <p:cNvPr id="15" name="TextBox 14">
            <a:extLst>
              <a:ext uri="{FF2B5EF4-FFF2-40B4-BE49-F238E27FC236}">
                <a16:creationId xmlns:a16="http://schemas.microsoft.com/office/drawing/2014/main" id="{44CFCA06-0A1E-894B-8DCD-C5ACE84493BC}"/>
              </a:ext>
            </a:extLst>
          </p:cNvPr>
          <p:cNvSpPr txBox="1"/>
          <p:nvPr userDrawn="1"/>
        </p:nvSpPr>
        <p:spPr>
          <a:xfrm>
            <a:off x="1287169" y="1324428"/>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About Us</a:t>
            </a:r>
          </a:p>
        </p:txBody>
      </p:sp>
    </p:spTree>
    <p:extLst>
      <p:ext uri="{BB962C8B-B14F-4D97-AF65-F5344CB8AC3E}">
        <p14:creationId xmlns:p14="http://schemas.microsoft.com/office/powerpoint/2010/main" val="1109656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Full Image and 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B44A57-3E21-A74E-88B0-BA221D0F5141}"/>
              </a:ext>
            </a:extLst>
          </p:cNvPr>
          <p:cNvSpPr/>
          <p:nvPr userDrawn="1"/>
        </p:nvSpPr>
        <p:spPr>
          <a:xfrm flipH="1">
            <a:off x="6096000" y="2283722"/>
            <a:ext cx="476250" cy="4574278"/>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AB82C4-34D6-3C48-A96C-F6CF6E894475}"/>
              </a:ext>
            </a:extLst>
          </p:cNvPr>
          <p:cNvSpPr txBox="1"/>
          <p:nvPr userDrawn="1"/>
        </p:nvSpPr>
        <p:spPr>
          <a:xfrm>
            <a:off x="7125781" y="2283722"/>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6" name="TextBox 5">
            <a:extLst>
              <a:ext uri="{FF2B5EF4-FFF2-40B4-BE49-F238E27FC236}">
                <a16:creationId xmlns:a16="http://schemas.microsoft.com/office/drawing/2014/main" id="{960ED8EA-C554-3547-AD94-0BD925757C6D}"/>
              </a:ext>
            </a:extLst>
          </p:cNvPr>
          <p:cNvSpPr txBox="1"/>
          <p:nvPr userDrawn="1"/>
        </p:nvSpPr>
        <p:spPr>
          <a:xfrm>
            <a:off x="7125781" y="3766891"/>
            <a:ext cx="4238905" cy="2256772"/>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It showed a lady fitted out with a fur hat and fur boa who sat upright, raising a heavy fur muff that covered the whole of her lower arm towards the viewer. Gregor then turned to look out the window at the dull weather. Drops of rain could be heard hitting the pane, which made him feel quite sad.</a:t>
            </a:r>
          </a:p>
        </p:txBody>
      </p:sp>
      <p:sp>
        <p:nvSpPr>
          <p:cNvPr id="7" name="Picture Placeholder 2">
            <a:extLst>
              <a:ext uri="{FF2B5EF4-FFF2-40B4-BE49-F238E27FC236}">
                <a16:creationId xmlns:a16="http://schemas.microsoft.com/office/drawing/2014/main" id="{E736E457-2010-174E-984F-348FF3C52CDB}"/>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sp>
    </p:spTree>
    <p:extLst>
      <p:ext uri="{BB962C8B-B14F-4D97-AF65-F5344CB8AC3E}">
        <p14:creationId xmlns:p14="http://schemas.microsoft.com/office/powerpoint/2010/main" val="348836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Section Cover Pag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B80B126-420E-5041-B03F-AB02D6EE70E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55A663D3-8CB3-124C-8CE2-E5DCCD8C5CAE}"/>
              </a:ext>
            </a:extLst>
          </p:cNvPr>
          <p:cNvSpPr/>
          <p:nvPr userDrawn="1"/>
        </p:nvSpPr>
        <p:spPr>
          <a:xfrm>
            <a:off x="1423184" y="0"/>
            <a:ext cx="8682717" cy="5424920"/>
          </a:xfrm>
          <a:prstGeom prst="rect">
            <a:avLst/>
          </a:prstGeom>
          <a:solidFill>
            <a:srgbClr val="F4A1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9151C-8D0F-3F4D-A4CF-80C309F5E1F5}"/>
              </a:ext>
            </a:extLst>
          </p:cNvPr>
          <p:cNvSpPr/>
          <p:nvPr userDrawn="1"/>
        </p:nvSpPr>
        <p:spPr>
          <a:xfrm>
            <a:off x="2438400" y="5283205"/>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9E05AB-DA4F-6B45-A06A-73AB40D54D00}"/>
              </a:ext>
            </a:extLst>
          </p:cNvPr>
          <p:cNvSpPr txBox="1"/>
          <p:nvPr userDrawn="1"/>
        </p:nvSpPr>
        <p:spPr>
          <a:xfrm>
            <a:off x="2438399" y="1392250"/>
            <a:ext cx="4063186" cy="1183850"/>
          </a:xfrm>
          <a:prstGeom prst="rect">
            <a:avLst/>
          </a:prstGeom>
          <a:noFill/>
        </p:spPr>
        <p:txBody>
          <a:bodyPr wrap="square" rtlCol="0">
            <a:spAutoFit/>
          </a:bodyPr>
          <a:lstStyle/>
          <a:p>
            <a:pPr>
              <a:lnSpc>
                <a:spcPts val="4200"/>
              </a:lnSpc>
            </a:pPr>
            <a:r>
              <a:rPr lang="en-US" sz="4400" b="1" dirty="0">
                <a:solidFill>
                  <a:schemeClr val="accent6"/>
                </a:solidFill>
                <a:latin typeface="Helvetica" pitchFamily="2" charset="0"/>
              </a:rPr>
              <a:t>Section</a:t>
            </a:r>
          </a:p>
          <a:p>
            <a:pPr>
              <a:lnSpc>
                <a:spcPts val="4200"/>
              </a:lnSpc>
            </a:pPr>
            <a:r>
              <a:rPr lang="en-US" sz="4400" b="1" dirty="0">
                <a:solidFill>
                  <a:schemeClr val="accent6"/>
                </a:solidFill>
                <a:latin typeface="Helvetica" pitchFamily="2" charset="0"/>
              </a:rPr>
              <a:t>Cover Page</a:t>
            </a:r>
          </a:p>
        </p:txBody>
      </p:sp>
      <p:cxnSp>
        <p:nvCxnSpPr>
          <p:cNvPr id="7" name="Straight Connector 6">
            <a:extLst>
              <a:ext uri="{FF2B5EF4-FFF2-40B4-BE49-F238E27FC236}">
                <a16:creationId xmlns:a16="http://schemas.microsoft.com/office/drawing/2014/main" id="{58A4DC89-1A01-C044-9E79-DBD3E66FD839}"/>
              </a:ext>
            </a:extLst>
          </p:cNvPr>
          <p:cNvCxnSpPr/>
          <p:nvPr userDrawn="1"/>
        </p:nvCxnSpPr>
        <p:spPr>
          <a:xfrm>
            <a:off x="2438400" y="2902856"/>
            <a:ext cx="551543" cy="0"/>
          </a:xfrm>
          <a:prstGeom prst="line">
            <a:avLst/>
          </a:prstGeom>
          <a:ln w="28575">
            <a:solidFill>
              <a:srgbClr val="F8FAF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67824F-FC73-1A46-90FE-896E7180737C}"/>
              </a:ext>
            </a:extLst>
          </p:cNvPr>
          <p:cNvSpPr txBox="1"/>
          <p:nvPr userDrawn="1"/>
        </p:nvSpPr>
        <p:spPr>
          <a:xfrm>
            <a:off x="2438400" y="3252993"/>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41421789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8AF82-52DA-438C-94B0-0E09C3847C4C}"/>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3" name="Footer Placeholder 2">
            <a:extLst>
              <a:ext uri="{FF2B5EF4-FFF2-40B4-BE49-F238E27FC236}">
                <a16:creationId xmlns:a16="http://schemas.microsoft.com/office/drawing/2014/main" id="{013F4082-6198-42C8-ABBF-B222708C104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9E3AF0-8689-4B07-B114-81E4401BB9A4}"/>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6" name="Picture 5">
            <a:extLst>
              <a:ext uri="{FF2B5EF4-FFF2-40B4-BE49-F238E27FC236}">
                <a16:creationId xmlns:a16="http://schemas.microsoft.com/office/drawing/2014/main" id="{2603453E-27DB-48A7-8F9E-1BBAF5D1BC4A}"/>
              </a:ext>
            </a:extLst>
          </p:cNvPr>
          <p:cNvPicPr>
            <a:picLocks noChangeAspect="1"/>
          </p:cNvPicPr>
          <p:nvPr userDrawn="1"/>
        </p:nvPicPr>
        <p:blipFill>
          <a:blip r:embed="rId2"/>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1245894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2/3 Image and Single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473FE-9CCD-C348-8BEC-1DCF01B010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8576359" y="948324"/>
            <a:ext cx="2720115" cy="3944166"/>
          </a:xfrm>
          <a:prstGeom prst="rect">
            <a:avLst/>
          </a:prstGeom>
        </p:spPr>
      </p:pic>
      <p:sp>
        <p:nvSpPr>
          <p:cNvPr id="8" name="Picture Placeholder 2">
            <a:extLst>
              <a:ext uri="{FF2B5EF4-FFF2-40B4-BE49-F238E27FC236}">
                <a16:creationId xmlns:a16="http://schemas.microsoft.com/office/drawing/2014/main" id="{A6A506C1-286F-8242-9364-7F1766873B80}"/>
              </a:ext>
            </a:extLst>
          </p:cNvPr>
          <p:cNvSpPr>
            <a:spLocks noGrp="1"/>
          </p:cNvSpPr>
          <p:nvPr>
            <p:ph type="pic" sz="quarter" idx="10"/>
          </p:nvPr>
        </p:nvSpPr>
        <p:spPr>
          <a:xfrm>
            <a:off x="4610100" y="2228852"/>
            <a:ext cx="7581900" cy="4629147"/>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sp>
      <p:sp>
        <p:nvSpPr>
          <p:cNvPr id="9" name="TextBox 8">
            <a:extLst>
              <a:ext uri="{FF2B5EF4-FFF2-40B4-BE49-F238E27FC236}">
                <a16:creationId xmlns:a16="http://schemas.microsoft.com/office/drawing/2014/main" id="{813D8D3F-7A80-5F4B-921D-56286811C825}"/>
              </a:ext>
            </a:extLst>
          </p:cNvPr>
          <p:cNvSpPr txBox="1"/>
          <p:nvPr userDrawn="1"/>
        </p:nvSpPr>
        <p:spPr>
          <a:xfrm>
            <a:off x="1151047" y="2228853"/>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10" name="TextBox 9">
            <a:extLst>
              <a:ext uri="{FF2B5EF4-FFF2-40B4-BE49-F238E27FC236}">
                <a16:creationId xmlns:a16="http://schemas.microsoft.com/office/drawing/2014/main" id="{90679548-4EDD-8C43-A1C0-BB6BABA47509}"/>
              </a:ext>
            </a:extLst>
          </p:cNvPr>
          <p:cNvSpPr txBox="1"/>
          <p:nvPr userDrawn="1"/>
        </p:nvSpPr>
        <p:spPr>
          <a:xfrm>
            <a:off x="1151048" y="4326714"/>
            <a:ext cx="2921428" cy="116673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11" name="TextBox 10">
            <a:extLst>
              <a:ext uri="{FF2B5EF4-FFF2-40B4-BE49-F238E27FC236}">
                <a16:creationId xmlns:a16="http://schemas.microsoft.com/office/drawing/2014/main" id="{8BF38434-3507-F04C-8C71-A5004581EDE3}"/>
              </a:ext>
            </a:extLst>
          </p:cNvPr>
          <p:cNvSpPr txBox="1"/>
          <p:nvPr userDrawn="1"/>
        </p:nvSpPr>
        <p:spPr>
          <a:xfrm>
            <a:off x="1151048" y="3960954"/>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2274299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ection Cover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E0AA5-59BE-354A-8F3C-7A71FFF5DADE}"/>
              </a:ext>
            </a:extLst>
          </p:cNvPr>
          <p:cNvSpPr/>
          <p:nvPr userDrawn="1"/>
        </p:nvSpPr>
        <p:spPr>
          <a:xfrm>
            <a:off x="1" y="0"/>
            <a:ext cx="6096000" cy="6858000"/>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A2E4366-F818-134F-AEBD-0F2A392EDF0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21">
            <a:extLst>
              <a:ext uri="{FF2B5EF4-FFF2-40B4-BE49-F238E27FC236}">
                <a16:creationId xmlns:a16="http://schemas.microsoft.com/office/drawing/2014/main" id="{781D0990-F00A-D945-BE89-03763AAF8416}"/>
              </a:ext>
            </a:extLst>
          </p:cNvPr>
          <p:cNvSpPr txBox="1">
            <a:spLocks/>
          </p:cNvSpPr>
          <p:nvPr userDrawn="1"/>
        </p:nvSpPr>
        <p:spPr>
          <a:xfrm>
            <a:off x="1631504" y="1875972"/>
            <a:ext cx="3791396" cy="140351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ts val="5500"/>
              </a:lnSpc>
            </a:pPr>
            <a:r>
              <a:rPr lang="en-GB" sz="4400" b="1" dirty="0">
                <a:solidFill>
                  <a:schemeClr val="bg1"/>
                </a:solidFill>
                <a:latin typeface="Helvetica" pitchFamily="2" charset="0"/>
              </a:rPr>
              <a:t>Section</a:t>
            </a:r>
          </a:p>
          <a:p>
            <a:pPr algn="l">
              <a:lnSpc>
                <a:spcPts val="5500"/>
              </a:lnSpc>
            </a:pPr>
            <a:r>
              <a:rPr lang="en-GB" sz="4400" b="1" dirty="0">
                <a:solidFill>
                  <a:schemeClr val="bg1"/>
                </a:solidFill>
                <a:latin typeface="Helvetica" pitchFamily="2" charset="0"/>
              </a:rPr>
              <a:t>Cover Page 2</a:t>
            </a:r>
            <a:endParaRPr lang="en-US" sz="4400" b="1" dirty="0">
              <a:solidFill>
                <a:schemeClr val="accent1"/>
              </a:solidFill>
              <a:latin typeface="Helvetica" pitchFamily="2" charset="0"/>
            </a:endParaRPr>
          </a:p>
        </p:txBody>
      </p:sp>
      <p:sp>
        <p:nvSpPr>
          <p:cNvPr id="5" name="Rectangle: Single Corner Snipped 14">
            <a:extLst>
              <a:ext uri="{FF2B5EF4-FFF2-40B4-BE49-F238E27FC236}">
                <a16:creationId xmlns:a16="http://schemas.microsoft.com/office/drawing/2014/main" id="{A30F4F6D-3B13-D747-B128-80F9F606AD54}"/>
              </a:ext>
            </a:extLst>
          </p:cNvPr>
          <p:cNvSpPr/>
          <p:nvPr userDrawn="1"/>
        </p:nvSpPr>
        <p:spPr>
          <a:xfrm>
            <a:off x="1055360" y="812906"/>
            <a:ext cx="10081280" cy="5232189"/>
          </a:xfrm>
          <a:prstGeom prst="snip1Rect">
            <a:avLst>
              <a:gd name="adj" fmla="val 12499"/>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9FC57-62D3-954C-BE0F-612649B0F7E7}"/>
              </a:ext>
            </a:extLst>
          </p:cNvPr>
          <p:cNvSpPr txBox="1"/>
          <p:nvPr userDrawn="1"/>
        </p:nvSpPr>
        <p:spPr>
          <a:xfrm>
            <a:off x="1631504" y="3948781"/>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7767266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Galle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7EC42-E317-1E4E-985A-671725E73AD9}"/>
              </a:ext>
            </a:extLst>
          </p:cNvPr>
          <p:cNvSpPr/>
          <p:nvPr userDrawn="1"/>
        </p:nvSpPr>
        <p:spPr>
          <a:xfrm>
            <a:off x="7449908" y="0"/>
            <a:ext cx="2749324" cy="1924050"/>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EC5473C3-2713-5541-A769-64C66FCCE93D}"/>
              </a:ext>
            </a:extLst>
          </p:cNvPr>
          <p:cNvSpPr>
            <a:spLocks noGrp="1"/>
          </p:cNvSpPr>
          <p:nvPr>
            <p:ph type="pic" sz="quarter" idx="11"/>
          </p:nvPr>
        </p:nvSpPr>
        <p:spPr>
          <a:xfrm>
            <a:off x="7449908"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sp>
      <p:sp>
        <p:nvSpPr>
          <p:cNvPr id="10" name="Picture Placeholder 2">
            <a:extLst>
              <a:ext uri="{FF2B5EF4-FFF2-40B4-BE49-F238E27FC236}">
                <a16:creationId xmlns:a16="http://schemas.microsoft.com/office/drawing/2014/main" id="{F1A9D393-6BF3-8943-A683-7CE4AB01DC92}"/>
              </a:ext>
            </a:extLst>
          </p:cNvPr>
          <p:cNvSpPr>
            <a:spLocks noGrp="1"/>
          </p:cNvSpPr>
          <p:nvPr>
            <p:ph type="pic" sz="quarter" idx="10"/>
          </p:nvPr>
        </p:nvSpPr>
        <p:spPr>
          <a:xfrm>
            <a:off x="5324264"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sp>
      <p:sp>
        <p:nvSpPr>
          <p:cNvPr id="11" name="TextBox 10">
            <a:extLst>
              <a:ext uri="{FF2B5EF4-FFF2-40B4-BE49-F238E27FC236}">
                <a16:creationId xmlns:a16="http://schemas.microsoft.com/office/drawing/2014/main" id="{0B753290-E053-FF45-9096-2331DAD2A14B}"/>
              </a:ext>
            </a:extLst>
          </p:cNvPr>
          <p:cNvSpPr txBox="1"/>
          <p:nvPr userDrawn="1"/>
        </p:nvSpPr>
        <p:spPr>
          <a:xfrm>
            <a:off x="1158532" y="1924050"/>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2" name="TextBox 11">
            <a:extLst>
              <a:ext uri="{FF2B5EF4-FFF2-40B4-BE49-F238E27FC236}">
                <a16:creationId xmlns:a16="http://schemas.microsoft.com/office/drawing/2014/main" id="{F30CEC68-9C97-744C-897E-97B493BE599E}"/>
              </a:ext>
            </a:extLst>
          </p:cNvPr>
          <p:cNvSpPr txBox="1"/>
          <p:nvPr userDrawn="1"/>
        </p:nvSpPr>
        <p:spPr>
          <a:xfrm>
            <a:off x="1208853" y="3429000"/>
            <a:ext cx="2830712" cy="1602746"/>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Five quacking zephyrs jolt my wax bed. Flummoxed by job, kvetching W. zaps Iraq.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Cozy sphinx waves quart jug of bad milk. Five quacking zephyrs jolt my wax bed. Flummoxed by job, kvetching W. zaps Iraq. Cozy sphinx waves quart jug of bad milk. </a:t>
            </a:r>
          </a:p>
        </p:txBody>
      </p:sp>
      <p:sp>
        <p:nvSpPr>
          <p:cNvPr id="13" name="TextBox 12">
            <a:extLst>
              <a:ext uri="{FF2B5EF4-FFF2-40B4-BE49-F238E27FC236}">
                <a16:creationId xmlns:a16="http://schemas.microsoft.com/office/drawing/2014/main" id="{FDDDDCF2-0050-E345-B9BA-2A1E12B3E215}"/>
              </a:ext>
            </a:extLst>
          </p:cNvPr>
          <p:cNvSpPr txBox="1"/>
          <p:nvPr userDrawn="1"/>
        </p:nvSpPr>
        <p:spPr>
          <a:xfrm>
            <a:off x="1208853" y="306324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1365643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Icons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595A2-728C-644F-A233-50CEA01C9477}"/>
              </a:ext>
            </a:extLst>
          </p:cNvPr>
          <p:cNvSpPr/>
          <p:nvPr userDrawn="1"/>
        </p:nvSpPr>
        <p:spPr>
          <a:xfrm>
            <a:off x="6096000" y="0"/>
            <a:ext cx="6096000" cy="6858000"/>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604E52-4D43-2145-84B6-F337315BFFF6}"/>
              </a:ext>
            </a:extLst>
          </p:cNvPr>
          <p:cNvSpPr/>
          <p:nvPr userDrawn="1"/>
        </p:nvSpPr>
        <p:spPr>
          <a:xfrm>
            <a:off x="6812023" y="129145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E94EF2A-F3DE-3945-8D1B-3054914E57B0}"/>
              </a:ext>
            </a:extLst>
          </p:cNvPr>
          <p:cNvSpPr txBox="1"/>
          <p:nvPr userDrawn="1"/>
        </p:nvSpPr>
        <p:spPr>
          <a:xfrm>
            <a:off x="1158532" y="1012056"/>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32" name="TextBox 31">
            <a:extLst>
              <a:ext uri="{FF2B5EF4-FFF2-40B4-BE49-F238E27FC236}">
                <a16:creationId xmlns:a16="http://schemas.microsoft.com/office/drawing/2014/main" id="{23EF7146-8668-3844-B96E-F50E4EBAB9A2}"/>
              </a:ext>
            </a:extLst>
          </p:cNvPr>
          <p:cNvSpPr txBox="1"/>
          <p:nvPr userDrawn="1"/>
        </p:nvSpPr>
        <p:spPr>
          <a:xfrm>
            <a:off x="1208853" y="3269360"/>
            <a:ext cx="2921428"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Doing business like this takes much more effort than doing your own business at home, and on top of that there's the curse of travelling, worries about making train connections, bad and irregular food, contact with different people all the time so that you can never get to know anyone or become friendly with them.</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There hung a picture that he had recently cut out of an illustrated.</a:t>
            </a:r>
          </a:p>
        </p:txBody>
      </p:sp>
      <p:sp>
        <p:nvSpPr>
          <p:cNvPr id="33" name="TextBox 32">
            <a:extLst>
              <a:ext uri="{FF2B5EF4-FFF2-40B4-BE49-F238E27FC236}">
                <a16:creationId xmlns:a16="http://schemas.microsoft.com/office/drawing/2014/main" id="{0B6786F2-ADD1-3B4C-89BC-91C6376388BB}"/>
              </a:ext>
            </a:extLst>
          </p:cNvPr>
          <p:cNvSpPr txBox="1"/>
          <p:nvPr userDrawn="1"/>
        </p:nvSpPr>
        <p:spPr>
          <a:xfrm>
            <a:off x="1208853" y="29036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34" name="TextBox 33">
            <a:extLst>
              <a:ext uri="{FF2B5EF4-FFF2-40B4-BE49-F238E27FC236}">
                <a16:creationId xmlns:a16="http://schemas.microsoft.com/office/drawing/2014/main" id="{D4435651-F861-5248-BF0B-9EFE6029A377}"/>
              </a:ext>
            </a:extLst>
          </p:cNvPr>
          <p:cNvSpPr txBox="1"/>
          <p:nvPr userDrawn="1"/>
        </p:nvSpPr>
        <p:spPr>
          <a:xfrm>
            <a:off x="8094603" y="149081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35" name="TextBox 34">
            <a:extLst>
              <a:ext uri="{FF2B5EF4-FFF2-40B4-BE49-F238E27FC236}">
                <a16:creationId xmlns:a16="http://schemas.microsoft.com/office/drawing/2014/main" id="{932C08CC-9A94-8C49-9822-6C88788B34FF}"/>
              </a:ext>
            </a:extLst>
          </p:cNvPr>
          <p:cNvSpPr txBox="1"/>
          <p:nvPr userDrawn="1"/>
        </p:nvSpPr>
        <p:spPr>
          <a:xfrm>
            <a:off x="8094603" y="120304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38" name="Oval 37">
            <a:extLst>
              <a:ext uri="{FF2B5EF4-FFF2-40B4-BE49-F238E27FC236}">
                <a16:creationId xmlns:a16="http://schemas.microsoft.com/office/drawing/2014/main" id="{4F66B51B-2C5C-CA48-BFC4-B09717A51303}"/>
              </a:ext>
            </a:extLst>
          </p:cNvPr>
          <p:cNvSpPr/>
          <p:nvPr userDrawn="1"/>
        </p:nvSpPr>
        <p:spPr>
          <a:xfrm>
            <a:off x="6812023" y="299293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FF7415-FF1E-C54D-BE1C-79A8CC9CF850}"/>
              </a:ext>
            </a:extLst>
          </p:cNvPr>
          <p:cNvSpPr txBox="1"/>
          <p:nvPr userDrawn="1"/>
        </p:nvSpPr>
        <p:spPr>
          <a:xfrm>
            <a:off x="8094603" y="319229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0" name="TextBox 39">
            <a:extLst>
              <a:ext uri="{FF2B5EF4-FFF2-40B4-BE49-F238E27FC236}">
                <a16:creationId xmlns:a16="http://schemas.microsoft.com/office/drawing/2014/main" id="{60AE95C0-FBC6-7745-814F-81CE23234AD5}"/>
              </a:ext>
            </a:extLst>
          </p:cNvPr>
          <p:cNvSpPr txBox="1"/>
          <p:nvPr userDrawn="1"/>
        </p:nvSpPr>
        <p:spPr>
          <a:xfrm>
            <a:off x="8094603" y="290452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2" name="Oval 41">
            <a:extLst>
              <a:ext uri="{FF2B5EF4-FFF2-40B4-BE49-F238E27FC236}">
                <a16:creationId xmlns:a16="http://schemas.microsoft.com/office/drawing/2014/main" id="{8662C79A-97C3-6549-8C72-478AE4FBB2FF}"/>
              </a:ext>
            </a:extLst>
          </p:cNvPr>
          <p:cNvSpPr/>
          <p:nvPr userDrawn="1"/>
        </p:nvSpPr>
        <p:spPr>
          <a:xfrm>
            <a:off x="6812023" y="4671261"/>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9BC2F13-12EC-DC41-A60E-EAFCE2185320}"/>
              </a:ext>
            </a:extLst>
          </p:cNvPr>
          <p:cNvSpPr txBox="1"/>
          <p:nvPr userDrawn="1"/>
        </p:nvSpPr>
        <p:spPr>
          <a:xfrm>
            <a:off x="8094603" y="4870623"/>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4" name="TextBox 43">
            <a:extLst>
              <a:ext uri="{FF2B5EF4-FFF2-40B4-BE49-F238E27FC236}">
                <a16:creationId xmlns:a16="http://schemas.microsoft.com/office/drawing/2014/main" id="{7E01528D-A39F-544C-B130-EB81897BA39B}"/>
              </a:ext>
            </a:extLst>
          </p:cNvPr>
          <p:cNvSpPr txBox="1"/>
          <p:nvPr userDrawn="1"/>
        </p:nvSpPr>
        <p:spPr>
          <a:xfrm>
            <a:off x="8094603" y="4582851"/>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5" name="Picture Placeholder 2">
            <a:extLst>
              <a:ext uri="{FF2B5EF4-FFF2-40B4-BE49-F238E27FC236}">
                <a16:creationId xmlns:a16="http://schemas.microsoft.com/office/drawing/2014/main" id="{C554C8E3-E691-5543-8178-2C979B5BFE86}"/>
              </a:ext>
            </a:extLst>
          </p:cNvPr>
          <p:cNvSpPr>
            <a:spLocks noGrp="1"/>
          </p:cNvSpPr>
          <p:nvPr>
            <p:ph type="pic" sz="quarter" idx="11"/>
          </p:nvPr>
        </p:nvSpPr>
        <p:spPr>
          <a:xfrm>
            <a:off x="6899698" y="1341543"/>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6" name="Picture Placeholder 2">
            <a:extLst>
              <a:ext uri="{FF2B5EF4-FFF2-40B4-BE49-F238E27FC236}">
                <a16:creationId xmlns:a16="http://schemas.microsoft.com/office/drawing/2014/main" id="{6EFAD554-59C3-B344-816C-A69AA7B0D23C}"/>
              </a:ext>
            </a:extLst>
          </p:cNvPr>
          <p:cNvSpPr>
            <a:spLocks noGrp="1"/>
          </p:cNvSpPr>
          <p:nvPr>
            <p:ph type="pic" sz="quarter" idx="12"/>
          </p:nvPr>
        </p:nvSpPr>
        <p:spPr>
          <a:xfrm>
            <a:off x="6899698" y="3087215"/>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7" name="Picture Placeholder 2">
            <a:extLst>
              <a:ext uri="{FF2B5EF4-FFF2-40B4-BE49-F238E27FC236}">
                <a16:creationId xmlns:a16="http://schemas.microsoft.com/office/drawing/2014/main" id="{844E0ED8-7C74-EB40-8005-7C6541C1EDA9}"/>
              </a:ext>
            </a:extLst>
          </p:cNvPr>
          <p:cNvSpPr>
            <a:spLocks noGrp="1"/>
          </p:cNvSpPr>
          <p:nvPr>
            <p:ph type="pic" sz="quarter" idx="13"/>
          </p:nvPr>
        </p:nvSpPr>
        <p:spPr>
          <a:xfrm>
            <a:off x="6899698" y="4761636"/>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4153261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Section Cover Page 3">
    <p:spTree>
      <p:nvGrpSpPr>
        <p:cNvPr id="1" name=""/>
        <p:cNvGrpSpPr/>
        <p:nvPr/>
      </p:nvGrpSpPr>
      <p:grpSpPr>
        <a:xfrm>
          <a:off x="0" y="0"/>
          <a:ext cx="0" cy="0"/>
          <a:chOff x="0" y="0"/>
          <a:chExt cx="0" cy="0"/>
        </a:xfrm>
      </p:grpSpPr>
      <p:pic>
        <p:nvPicPr>
          <p:cNvPr id="8" name="Picture Placeholder 3">
            <a:extLst>
              <a:ext uri="{FF2B5EF4-FFF2-40B4-BE49-F238E27FC236}">
                <a16:creationId xmlns:a16="http://schemas.microsoft.com/office/drawing/2014/main" id="{3A9BE918-DEC2-2A4A-8D2B-A8A6B4B6E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36D123C-3FB1-D347-99A6-8F936EC06A64}"/>
              </a:ext>
            </a:extLst>
          </p:cNvPr>
          <p:cNvSpPr/>
          <p:nvPr userDrawn="1"/>
        </p:nvSpPr>
        <p:spPr>
          <a:xfrm>
            <a:off x="0" y="0"/>
            <a:ext cx="12192000" cy="6858000"/>
          </a:xfrm>
          <a:prstGeom prst="rect">
            <a:avLst/>
          </a:prstGeom>
          <a:solidFill>
            <a:srgbClr val="F4A1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790DEB-CC60-D248-B708-57431831FB90}"/>
              </a:ext>
            </a:extLst>
          </p:cNvPr>
          <p:cNvSpPr txBox="1"/>
          <p:nvPr userDrawn="1"/>
        </p:nvSpPr>
        <p:spPr>
          <a:xfrm>
            <a:off x="2805962" y="2099864"/>
            <a:ext cx="6580075" cy="2191241"/>
          </a:xfrm>
          <a:prstGeom prst="rect">
            <a:avLst/>
          </a:prstGeom>
          <a:noFill/>
        </p:spPr>
        <p:txBody>
          <a:bodyPr wrap="square" rtlCol="0">
            <a:spAutoFit/>
          </a:bodyPr>
          <a:lstStyle/>
          <a:p>
            <a:pPr algn="ctr">
              <a:lnSpc>
                <a:spcPts val="5500"/>
              </a:lnSpc>
            </a:pPr>
            <a:r>
              <a:rPr lang="en-US" sz="4500" b="1" dirty="0">
                <a:solidFill>
                  <a:schemeClr val="bg1"/>
                </a:solidFill>
                <a:latin typeface="Helvetica" pitchFamily="2" charset="0"/>
              </a:rPr>
              <a:t>Turn your Business</a:t>
            </a:r>
          </a:p>
          <a:p>
            <a:pPr algn="ctr">
              <a:lnSpc>
                <a:spcPts val="5500"/>
              </a:lnSpc>
            </a:pPr>
            <a:r>
              <a:rPr lang="en-US" sz="4500" b="1" dirty="0">
                <a:solidFill>
                  <a:schemeClr val="bg1"/>
                </a:solidFill>
                <a:latin typeface="Helvetica" pitchFamily="2" charset="0"/>
              </a:rPr>
              <a:t>dreams into</a:t>
            </a:r>
          </a:p>
          <a:p>
            <a:pPr algn="ctr">
              <a:lnSpc>
                <a:spcPts val="5500"/>
              </a:lnSpc>
            </a:pPr>
            <a:r>
              <a:rPr lang="en-US" sz="4500" b="1" dirty="0">
                <a:solidFill>
                  <a:schemeClr val="bg1"/>
                </a:solidFill>
                <a:latin typeface="Helvetica" pitchFamily="2" charset="0"/>
              </a:rPr>
              <a:t>a reality</a:t>
            </a:r>
          </a:p>
        </p:txBody>
      </p:sp>
      <p:sp>
        <p:nvSpPr>
          <p:cNvPr id="7" name="TextBox 6">
            <a:extLst>
              <a:ext uri="{FF2B5EF4-FFF2-40B4-BE49-F238E27FC236}">
                <a16:creationId xmlns:a16="http://schemas.microsoft.com/office/drawing/2014/main" id="{15692EA5-0FA3-2A44-BAE3-9593B682FF38}"/>
              </a:ext>
            </a:extLst>
          </p:cNvPr>
          <p:cNvSpPr txBox="1"/>
          <p:nvPr userDrawn="1"/>
        </p:nvSpPr>
        <p:spPr>
          <a:xfrm>
            <a:off x="2088951" y="5178503"/>
            <a:ext cx="8014095" cy="615553"/>
          </a:xfrm>
          <a:prstGeom prst="rect">
            <a:avLst/>
          </a:prstGeom>
          <a:noFill/>
        </p:spPr>
        <p:txBody>
          <a:bodyPr wrap="square" rtlCol="0">
            <a:spAutoFit/>
          </a:bodyPr>
          <a:lstStyle/>
          <a:p>
            <a:pPr algn="ctr"/>
            <a:r>
              <a:rPr lang="en-US" sz="1700" dirty="0">
                <a:solidFill>
                  <a:schemeClr val="bg1"/>
                </a:solidFill>
                <a:latin typeface="Helvetica" pitchFamily="2" charset="0"/>
              </a:rPr>
              <a:t>Five quacking zephyrs jolt my wax bed. Flummoxed by job, kvetching W. zaps Iraq. Cozy sphinx waves quart jug of bad milk. </a:t>
            </a:r>
          </a:p>
        </p:txBody>
      </p:sp>
    </p:spTree>
    <p:extLst>
      <p:ext uri="{BB962C8B-B14F-4D97-AF65-F5344CB8AC3E}">
        <p14:creationId xmlns:p14="http://schemas.microsoft.com/office/powerpoint/2010/main" val="1100980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peaker Detail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80F6E9-0270-6C45-9EE0-BC24663B8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9628" y="514643"/>
            <a:ext cx="2720115" cy="3944166"/>
          </a:xfrm>
          <a:prstGeom prst="rect">
            <a:avLst/>
          </a:prstGeom>
        </p:spPr>
      </p:pic>
      <p:sp>
        <p:nvSpPr>
          <p:cNvPr id="4" name="Rectangle 3">
            <a:extLst>
              <a:ext uri="{FF2B5EF4-FFF2-40B4-BE49-F238E27FC236}">
                <a16:creationId xmlns:a16="http://schemas.microsoft.com/office/drawing/2014/main" id="{4790881F-B2F8-8445-978A-D3C6D091AF16}"/>
              </a:ext>
            </a:extLst>
          </p:cNvPr>
          <p:cNvSpPr/>
          <p:nvPr userDrawn="1"/>
        </p:nvSpPr>
        <p:spPr>
          <a:xfrm>
            <a:off x="6347335" y="2072303"/>
            <a:ext cx="3838415" cy="531614"/>
          </a:xfrm>
          <a:prstGeom prst="rect">
            <a:avLst/>
          </a:prstGeom>
        </p:spPr>
        <p:txBody>
          <a:bodyPr wrap="square">
            <a:spAutoFit/>
          </a:bodyPr>
          <a:lstStyle/>
          <a:p>
            <a:r>
              <a:rPr lang="en-US" sz="2800" b="1" dirty="0">
                <a:solidFill>
                  <a:schemeClr val="tx2"/>
                </a:solidFill>
                <a:latin typeface="Helvetica" pitchFamily="2" charset="0"/>
                <a:ea typeface="Roboto" panose="02000000000000000000" pitchFamily="2" charset="0"/>
                <a:cs typeface="Open Sans bold" panose="020B0806030504020204" pitchFamily="34" charset="0"/>
              </a:rPr>
              <a:t>John Smith</a:t>
            </a:r>
          </a:p>
        </p:txBody>
      </p:sp>
      <p:cxnSp>
        <p:nvCxnSpPr>
          <p:cNvPr id="8" name="Straight Connector 7">
            <a:extLst>
              <a:ext uri="{FF2B5EF4-FFF2-40B4-BE49-F238E27FC236}">
                <a16:creationId xmlns:a16="http://schemas.microsoft.com/office/drawing/2014/main" id="{847F8687-D1CB-C043-A79A-5CB8A74544F8}"/>
              </a:ext>
            </a:extLst>
          </p:cNvPr>
          <p:cNvCxnSpPr>
            <a:cxnSpLocks/>
          </p:cNvCxnSpPr>
          <p:nvPr userDrawn="1"/>
        </p:nvCxnSpPr>
        <p:spPr>
          <a:xfrm flipH="1">
            <a:off x="6453130" y="3056149"/>
            <a:ext cx="351950" cy="0"/>
          </a:xfrm>
          <a:prstGeom prst="line">
            <a:avLst/>
          </a:prstGeom>
          <a:ln w="57150">
            <a:solidFill>
              <a:srgbClr val="F4A100"/>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0FAFD43F-8F9F-CF42-AF3B-A1CCA399E84E}"/>
              </a:ext>
            </a:extLst>
          </p:cNvPr>
          <p:cNvSpPr>
            <a:spLocks noGrp="1"/>
          </p:cNvSpPr>
          <p:nvPr>
            <p:ph type="pic" sz="quarter" idx="4294967295"/>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sp>
      <p:sp>
        <p:nvSpPr>
          <p:cNvPr id="13" name="TextBox 12">
            <a:extLst>
              <a:ext uri="{FF2B5EF4-FFF2-40B4-BE49-F238E27FC236}">
                <a16:creationId xmlns:a16="http://schemas.microsoft.com/office/drawing/2014/main" id="{ACDF5AD5-BECE-0D48-8416-256EA83D4618}"/>
              </a:ext>
            </a:extLst>
          </p:cNvPr>
          <p:cNvSpPr txBox="1"/>
          <p:nvPr userDrawn="1"/>
        </p:nvSpPr>
        <p:spPr>
          <a:xfrm>
            <a:off x="6453130" y="3794760"/>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4" name="TextBox 13">
            <a:extLst>
              <a:ext uri="{FF2B5EF4-FFF2-40B4-BE49-F238E27FC236}">
                <a16:creationId xmlns:a16="http://schemas.microsoft.com/office/drawing/2014/main" id="{E7022CB8-EC38-C44C-8763-1B7E5F915299}"/>
              </a:ext>
            </a:extLst>
          </p:cNvPr>
          <p:cNvSpPr txBox="1"/>
          <p:nvPr userDrawn="1"/>
        </p:nvSpPr>
        <p:spPr>
          <a:xfrm>
            <a:off x="6453130" y="34290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5" name="TextBox 14">
            <a:extLst>
              <a:ext uri="{FF2B5EF4-FFF2-40B4-BE49-F238E27FC236}">
                <a16:creationId xmlns:a16="http://schemas.microsoft.com/office/drawing/2014/main" id="{BE943C14-5568-1447-9909-12BE2E8780EA}"/>
              </a:ext>
            </a:extLst>
          </p:cNvPr>
          <p:cNvSpPr txBox="1"/>
          <p:nvPr userDrawn="1"/>
        </p:nvSpPr>
        <p:spPr>
          <a:xfrm>
            <a:off x="6453130" y="2595622"/>
            <a:ext cx="2921428" cy="305340"/>
          </a:xfrm>
          <a:prstGeom prst="rect">
            <a:avLst/>
          </a:prstGeom>
          <a:noFill/>
        </p:spPr>
        <p:txBody>
          <a:bodyPr wrap="square" lIns="0" rIns="0" rtlCol="0">
            <a:spAutoFit/>
          </a:bodyPr>
          <a:lstStyle/>
          <a:p>
            <a:pPr>
              <a:lnSpc>
                <a:spcPts val="1700"/>
              </a:lnSpc>
            </a:pPr>
            <a:r>
              <a:rPr lang="en-US" sz="1400" dirty="0">
                <a:solidFill>
                  <a:srgbClr val="F4A1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4057084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2 Rows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54DF3-C284-3948-8391-75A1592B5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7194" y="2830360"/>
            <a:ext cx="2720115" cy="3944166"/>
          </a:xfrm>
          <a:prstGeom prst="rect">
            <a:avLst/>
          </a:prstGeom>
        </p:spPr>
      </p:pic>
      <p:sp>
        <p:nvSpPr>
          <p:cNvPr id="11" name="Picture Placeholder 3">
            <a:extLst>
              <a:ext uri="{FF2B5EF4-FFF2-40B4-BE49-F238E27FC236}">
                <a16:creationId xmlns:a16="http://schemas.microsoft.com/office/drawing/2014/main" id="{B7C50E7B-AB1F-F04B-B323-D933EB820809}"/>
              </a:ext>
            </a:extLst>
          </p:cNvPr>
          <p:cNvSpPr>
            <a:spLocks noGrp="1"/>
          </p:cNvSpPr>
          <p:nvPr>
            <p:ph type="pic" sz="quarter" idx="4294967295"/>
          </p:nvPr>
        </p:nvSpPr>
        <p:spPr>
          <a:xfrm>
            <a:off x="1208853" y="2048719"/>
            <a:ext cx="3867150" cy="4809281"/>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sp>
      <p:sp>
        <p:nvSpPr>
          <p:cNvPr id="12" name="TextBox 11">
            <a:extLst>
              <a:ext uri="{FF2B5EF4-FFF2-40B4-BE49-F238E27FC236}">
                <a16:creationId xmlns:a16="http://schemas.microsoft.com/office/drawing/2014/main" id="{8501F6E0-E82D-7542-909B-DA9642D75905}"/>
              </a:ext>
            </a:extLst>
          </p:cNvPr>
          <p:cNvSpPr txBox="1"/>
          <p:nvPr userDrawn="1"/>
        </p:nvSpPr>
        <p:spPr>
          <a:xfrm>
            <a:off x="6453130" y="1690188"/>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3" name="TextBox 12">
            <a:extLst>
              <a:ext uri="{FF2B5EF4-FFF2-40B4-BE49-F238E27FC236}">
                <a16:creationId xmlns:a16="http://schemas.microsoft.com/office/drawing/2014/main" id="{C63DFEE1-14F7-1546-B92C-51401808ED67}"/>
              </a:ext>
            </a:extLst>
          </p:cNvPr>
          <p:cNvSpPr txBox="1"/>
          <p:nvPr userDrawn="1"/>
        </p:nvSpPr>
        <p:spPr>
          <a:xfrm>
            <a:off x="6453130" y="1324428"/>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4" name="TextBox 13">
            <a:extLst>
              <a:ext uri="{FF2B5EF4-FFF2-40B4-BE49-F238E27FC236}">
                <a16:creationId xmlns:a16="http://schemas.microsoft.com/office/drawing/2014/main" id="{41304BFE-66CF-BE42-BF80-562474747560}"/>
              </a:ext>
            </a:extLst>
          </p:cNvPr>
          <p:cNvSpPr txBox="1"/>
          <p:nvPr userDrawn="1"/>
        </p:nvSpPr>
        <p:spPr>
          <a:xfrm>
            <a:off x="6453130" y="4699605"/>
            <a:ext cx="3521586" cy="948721"/>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p:txBody>
      </p:sp>
      <p:sp>
        <p:nvSpPr>
          <p:cNvPr id="15" name="TextBox 14">
            <a:extLst>
              <a:ext uri="{FF2B5EF4-FFF2-40B4-BE49-F238E27FC236}">
                <a16:creationId xmlns:a16="http://schemas.microsoft.com/office/drawing/2014/main" id="{4F91DBF2-42B1-D041-BBD0-9AFDAD567858}"/>
              </a:ext>
            </a:extLst>
          </p:cNvPr>
          <p:cNvSpPr txBox="1"/>
          <p:nvPr userDrawn="1"/>
        </p:nvSpPr>
        <p:spPr>
          <a:xfrm>
            <a:off x="6453130" y="4333845"/>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6" name="TextBox 15">
            <a:extLst>
              <a:ext uri="{FF2B5EF4-FFF2-40B4-BE49-F238E27FC236}">
                <a16:creationId xmlns:a16="http://schemas.microsoft.com/office/drawing/2014/main" id="{D804BAF8-9B17-EC4B-8BA7-5CB4F725D725}"/>
              </a:ext>
            </a:extLst>
          </p:cNvPr>
          <p:cNvSpPr txBox="1"/>
          <p:nvPr userDrawn="1"/>
        </p:nvSpPr>
        <p:spPr>
          <a:xfrm>
            <a:off x="1158532" y="1227542"/>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Tree>
    <p:extLst>
      <p:ext uri="{BB962C8B-B14F-4D97-AF65-F5344CB8AC3E}">
        <p14:creationId xmlns:p14="http://schemas.microsoft.com/office/powerpoint/2010/main" val="2613841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Galler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32370-FA6A-2543-8A20-8A4E50F1C8C0}"/>
              </a:ext>
            </a:extLst>
          </p:cNvPr>
          <p:cNvSpPr/>
          <p:nvPr userDrawn="1"/>
        </p:nvSpPr>
        <p:spPr>
          <a:xfrm>
            <a:off x="0" y="1"/>
            <a:ext cx="7524750" cy="6857999"/>
          </a:xfrm>
          <a:prstGeom prst="rect">
            <a:avLst/>
          </a:prstGeom>
          <a:solidFill>
            <a:srgbClr val="F4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3F4FC9C-60B8-7C48-8F00-40401F714304}"/>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sp>
      <p:sp>
        <p:nvSpPr>
          <p:cNvPr id="11" name="Picture Placeholder 4">
            <a:extLst>
              <a:ext uri="{FF2B5EF4-FFF2-40B4-BE49-F238E27FC236}">
                <a16:creationId xmlns:a16="http://schemas.microsoft.com/office/drawing/2014/main" id="{8D5DF6BB-49B7-B045-83C6-E798A1186CE1}"/>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sp>
      <p:sp>
        <p:nvSpPr>
          <p:cNvPr id="12" name="TextBox 11">
            <a:extLst>
              <a:ext uri="{FF2B5EF4-FFF2-40B4-BE49-F238E27FC236}">
                <a16:creationId xmlns:a16="http://schemas.microsoft.com/office/drawing/2014/main" id="{1BC6CAD9-7BA7-104C-97D3-A7B3F4AEB8FD}"/>
              </a:ext>
            </a:extLst>
          </p:cNvPr>
          <p:cNvSpPr txBox="1"/>
          <p:nvPr userDrawn="1"/>
        </p:nvSpPr>
        <p:spPr>
          <a:xfrm>
            <a:off x="1158532" y="801912"/>
            <a:ext cx="3208843" cy="513282"/>
          </a:xfrm>
          <a:prstGeom prst="rect">
            <a:avLst/>
          </a:prstGeom>
          <a:noFill/>
        </p:spPr>
        <p:txBody>
          <a:bodyPr wrap="square" rtlCol="0">
            <a:spAutoFit/>
          </a:bodyPr>
          <a:lstStyle/>
          <a:p>
            <a:pPr>
              <a:lnSpc>
                <a:spcPts val="3200"/>
              </a:lnSpc>
            </a:pPr>
            <a:r>
              <a:rPr lang="en-US" sz="3200" b="1" dirty="0">
                <a:solidFill>
                  <a:schemeClr val="accent6"/>
                </a:solidFill>
                <a:latin typeface="Helvetica" pitchFamily="2" charset="0"/>
              </a:rPr>
              <a:t>Key Messages</a:t>
            </a:r>
          </a:p>
        </p:txBody>
      </p:sp>
      <p:sp>
        <p:nvSpPr>
          <p:cNvPr id="13" name="TextBox 12">
            <a:extLst>
              <a:ext uri="{FF2B5EF4-FFF2-40B4-BE49-F238E27FC236}">
                <a16:creationId xmlns:a16="http://schemas.microsoft.com/office/drawing/2014/main" id="{30AA5C1E-BCEF-8D46-9718-53EB68DDAAFD}"/>
              </a:ext>
            </a:extLst>
          </p:cNvPr>
          <p:cNvSpPr txBox="1"/>
          <p:nvPr userDrawn="1"/>
        </p:nvSpPr>
        <p:spPr>
          <a:xfrm>
            <a:off x="8091925" y="3768042"/>
            <a:ext cx="3249010" cy="1820755"/>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a:t>
            </a:r>
          </a:p>
        </p:txBody>
      </p:sp>
      <p:sp>
        <p:nvSpPr>
          <p:cNvPr id="14" name="TextBox 13">
            <a:extLst>
              <a:ext uri="{FF2B5EF4-FFF2-40B4-BE49-F238E27FC236}">
                <a16:creationId xmlns:a16="http://schemas.microsoft.com/office/drawing/2014/main" id="{7A3AF87D-D416-A145-93BE-FAD479A42238}"/>
              </a:ext>
            </a:extLst>
          </p:cNvPr>
          <p:cNvSpPr txBox="1"/>
          <p:nvPr userDrawn="1"/>
        </p:nvSpPr>
        <p:spPr>
          <a:xfrm>
            <a:off x="8091925" y="3402282"/>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745501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List Styl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AB7B2-B5EC-B648-AE33-6B020CF99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2290" y="1571548"/>
            <a:ext cx="2720115" cy="3944166"/>
          </a:xfrm>
          <a:prstGeom prst="rect">
            <a:avLst/>
          </a:prstGeom>
        </p:spPr>
      </p:pic>
      <p:sp>
        <p:nvSpPr>
          <p:cNvPr id="15" name="Rectangle 14">
            <a:extLst>
              <a:ext uri="{FF2B5EF4-FFF2-40B4-BE49-F238E27FC236}">
                <a16:creationId xmlns:a16="http://schemas.microsoft.com/office/drawing/2014/main" id="{BB24E7F0-D34D-D144-9ADB-B385B05A723F}"/>
              </a:ext>
            </a:extLst>
          </p:cNvPr>
          <p:cNvSpPr/>
          <p:nvPr userDrawn="1"/>
        </p:nvSpPr>
        <p:spPr>
          <a:xfrm>
            <a:off x="6343769"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37AA0438-6986-F24F-BED6-16832EE13206}"/>
              </a:ext>
            </a:extLst>
          </p:cNvPr>
          <p:cNvCxnSpPr>
            <a:cxnSpLocks/>
          </p:cNvCxnSpPr>
          <p:nvPr userDrawn="1"/>
        </p:nvCxnSpPr>
        <p:spPr>
          <a:xfrm>
            <a:off x="6434315" y="4250627"/>
            <a:ext cx="356018" cy="0"/>
          </a:xfrm>
          <a:prstGeom prst="line">
            <a:avLst/>
          </a:prstGeom>
          <a:ln w="38100">
            <a:solidFill>
              <a:srgbClr val="F4A100"/>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315E65E4-5538-5F46-B5D4-2DDABE8E0982}"/>
              </a:ext>
            </a:extLst>
          </p:cNvPr>
          <p:cNvSpPr>
            <a:spLocks noGrp="1"/>
          </p:cNvSpPr>
          <p:nvPr>
            <p:ph type="pic" sz="quarter" idx="4294967295"/>
          </p:nvPr>
        </p:nvSpPr>
        <p:spPr>
          <a:xfrm>
            <a:off x="927286" y="1959432"/>
            <a:ext cx="4825814" cy="4898568"/>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sp>
      <p:sp>
        <p:nvSpPr>
          <p:cNvPr id="22" name="TextBox 21">
            <a:extLst>
              <a:ext uri="{FF2B5EF4-FFF2-40B4-BE49-F238E27FC236}">
                <a16:creationId xmlns:a16="http://schemas.microsoft.com/office/drawing/2014/main" id="{3B7089F9-EC03-9A49-954B-87BAAFFECEF3}"/>
              </a:ext>
            </a:extLst>
          </p:cNvPr>
          <p:cNvSpPr txBox="1"/>
          <p:nvPr userDrawn="1"/>
        </p:nvSpPr>
        <p:spPr>
          <a:xfrm>
            <a:off x="927286" y="957675"/>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Bullet Points</a:t>
            </a:r>
          </a:p>
        </p:txBody>
      </p:sp>
      <p:sp>
        <p:nvSpPr>
          <p:cNvPr id="23" name="TextBox 22">
            <a:extLst>
              <a:ext uri="{FF2B5EF4-FFF2-40B4-BE49-F238E27FC236}">
                <a16:creationId xmlns:a16="http://schemas.microsoft.com/office/drawing/2014/main" id="{1BE0861D-0930-2C44-AEAD-9A4438FE121C}"/>
              </a:ext>
            </a:extLst>
          </p:cNvPr>
          <p:cNvSpPr txBox="1"/>
          <p:nvPr userDrawn="1"/>
        </p:nvSpPr>
        <p:spPr>
          <a:xfrm>
            <a:off x="6438902"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Rectangle 23">
            <a:extLst>
              <a:ext uri="{FF2B5EF4-FFF2-40B4-BE49-F238E27FC236}">
                <a16:creationId xmlns:a16="http://schemas.microsoft.com/office/drawing/2014/main" id="{23565760-EB50-7643-8E5F-0922A49DF12C}"/>
              </a:ext>
            </a:extLst>
          </p:cNvPr>
          <p:cNvSpPr/>
          <p:nvPr userDrawn="1"/>
        </p:nvSpPr>
        <p:spPr>
          <a:xfrm>
            <a:off x="8611956"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8B344C57-307A-FB4D-ACDA-26E0375E073B}"/>
              </a:ext>
            </a:extLst>
          </p:cNvPr>
          <p:cNvCxnSpPr>
            <a:cxnSpLocks/>
          </p:cNvCxnSpPr>
          <p:nvPr userDrawn="1"/>
        </p:nvCxnSpPr>
        <p:spPr>
          <a:xfrm>
            <a:off x="8702502" y="4250627"/>
            <a:ext cx="356018" cy="0"/>
          </a:xfrm>
          <a:prstGeom prst="line">
            <a:avLst/>
          </a:prstGeom>
          <a:ln w="38100">
            <a:solidFill>
              <a:srgbClr val="F4A1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D88FD7-76D3-FD4A-A6EB-895D11D8ABEA}"/>
              </a:ext>
            </a:extLst>
          </p:cNvPr>
          <p:cNvSpPr txBox="1"/>
          <p:nvPr userDrawn="1"/>
        </p:nvSpPr>
        <p:spPr>
          <a:xfrm>
            <a:off x="8707089"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7" name="TextBox 26">
            <a:extLst>
              <a:ext uri="{FF2B5EF4-FFF2-40B4-BE49-F238E27FC236}">
                <a16:creationId xmlns:a16="http://schemas.microsoft.com/office/drawing/2014/main" id="{ED51C29F-5FB8-DA4A-95B9-83CF8B6DF338}"/>
              </a:ext>
            </a:extLst>
          </p:cNvPr>
          <p:cNvSpPr txBox="1"/>
          <p:nvPr userDrawn="1"/>
        </p:nvSpPr>
        <p:spPr>
          <a:xfrm>
            <a:off x="6438901" y="1948210"/>
            <a:ext cx="4735779" cy="1298625"/>
          </a:xfrm>
          <a:prstGeom prst="rect">
            <a:avLst/>
          </a:prstGeom>
          <a:noFill/>
        </p:spPr>
        <p:txBody>
          <a:bodyPr wrap="square" lIns="0" rIns="0" rtlCol="0">
            <a:spAutoFit/>
          </a:bodyPr>
          <a:lstStyle/>
          <a:p>
            <a:pPr>
              <a:lnSpc>
                <a:spcPct val="110000"/>
              </a:lnSpc>
            </a:pPr>
            <a:r>
              <a:rPr lang="en-US" sz="1800" dirty="0">
                <a:solidFill>
                  <a:srgbClr val="F4A10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a:t>
            </a:r>
          </a:p>
        </p:txBody>
      </p:sp>
    </p:spTree>
    <p:extLst>
      <p:ext uri="{BB962C8B-B14F-4D97-AF65-F5344CB8AC3E}">
        <p14:creationId xmlns:p14="http://schemas.microsoft.com/office/powerpoint/2010/main" val="3244623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over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050808-2DD2-654E-BB59-C2DDAB584F2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5" name="Rectangle 14">
            <a:extLst>
              <a:ext uri="{FF2B5EF4-FFF2-40B4-BE49-F238E27FC236}">
                <a16:creationId xmlns:a16="http://schemas.microsoft.com/office/drawing/2014/main" id="{A207ACB5-0062-5949-A35C-8C91D2F323E3}"/>
              </a:ext>
            </a:extLst>
          </p:cNvPr>
          <p:cNvSpPr/>
          <p:nvPr userDrawn="1"/>
        </p:nvSpPr>
        <p:spPr>
          <a:xfrm>
            <a:off x="0"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C258D0-343B-E743-B8F5-AC8D1C788E4E}"/>
              </a:ext>
            </a:extLst>
          </p:cNvPr>
          <p:cNvSpPr/>
          <p:nvPr userDrawn="1"/>
        </p:nvSpPr>
        <p:spPr>
          <a:xfrm>
            <a:off x="0" y="1508166"/>
            <a:ext cx="6349042" cy="35825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D10950-ECCB-DF40-9FE3-41529BEFA2C4}"/>
              </a:ext>
            </a:extLst>
          </p:cNvPr>
          <p:cNvSpPr/>
          <p:nvPr userDrawn="1"/>
        </p:nvSpPr>
        <p:spPr>
          <a:xfrm>
            <a:off x="459930" y="4968816"/>
            <a:ext cx="2542061" cy="200112"/>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04D1B8-91C9-2A40-B316-5A4A11B41C43}"/>
              </a:ext>
            </a:extLst>
          </p:cNvPr>
          <p:cNvSpPr txBox="1"/>
          <p:nvPr userDrawn="1"/>
        </p:nvSpPr>
        <p:spPr>
          <a:xfrm>
            <a:off x="353228" y="3330604"/>
            <a:ext cx="4283211" cy="954107"/>
          </a:xfrm>
          <a:prstGeom prst="rect">
            <a:avLst/>
          </a:prstGeom>
          <a:noFill/>
        </p:spPr>
        <p:txBody>
          <a:bodyPr wrap="square" rtlCol="0">
            <a:spAutoFit/>
          </a:bodyPr>
          <a:lstStyle/>
          <a:p>
            <a:pPr algn="l">
              <a:lnSpc>
                <a:spcPct val="100000"/>
              </a:lnSpc>
            </a:pPr>
            <a:r>
              <a:rPr lang="en-US" sz="5600" b="1" dirty="0">
                <a:solidFill>
                  <a:schemeClr val="tx2"/>
                </a:solidFill>
                <a:latin typeface="Helvetica" pitchFamily="2" charset="0"/>
              </a:rPr>
              <a:t>Cover Page</a:t>
            </a:r>
          </a:p>
        </p:txBody>
      </p:sp>
      <p:pic>
        <p:nvPicPr>
          <p:cNvPr id="8" name="Picture 7">
            <a:extLst>
              <a:ext uri="{FF2B5EF4-FFF2-40B4-BE49-F238E27FC236}">
                <a16:creationId xmlns:a16="http://schemas.microsoft.com/office/drawing/2014/main" id="{508E3104-B7FE-494B-A32E-B46AB5FBCC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931" y="2314338"/>
            <a:ext cx="2306298" cy="768766"/>
          </a:xfrm>
          <a:prstGeom prst="rect">
            <a:avLst/>
          </a:prstGeom>
        </p:spPr>
      </p:pic>
    </p:spTree>
    <p:extLst>
      <p:ext uri="{BB962C8B-B14F-4D97-AF65-F5344CB8AC3E}">
        <p14:creationId xmlns:p14="http://schemas.microsoft.com/office/powerpoint/2010/main" val="406101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Genos International Mindful Leader">
            <a:extLst>
              <a:ext uri="{FF2B5EF4-FFF2-40B4-BE49-F238E27FC236}">
                <a16:creationId xmlns:a16="http://schemas.microsoft.com/office/drawing/2014/main" id="{069A6864-6BA6-4B2C-9152-057B09CE423D}"/>
              </a:ext>
            </a:extLst>
          </p:cNvPr>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3327" y="1761897"/>
            <a:ext cx="3730864" cy="4263120"/>
          </a:xfrm>
          <a:prstGeom prst="rect">
            <a:avLst/>
          </a:prstGeom>
          <a:noFill/>
          <a:ln>
            <a:noFill/>
          </a:ln>
        </p:spPr>
      </p:pic>
      <p:sp>
        <p:nvSpPr>
          <p:cNvPr id="2" name="Title 1">
            <a:extLst>
              <a:ext uri="{FF2B5EF4-FFF2-40B4-BE49-F238E27FC236}">
                <a16:creationId xmlns:a16="http://schemas.microsoft.com/office/drawing/2014/main" id="{CC11F8E9-922A-4AC9-A9EB-28AF6DCA12D7}"/>
              </a:ext>
            </a:extLst>
          </p:cNvPr>
          <p:cNvSpPr>
            <a:spLocks noGrp="1"/>
          </p:cNvSpPr>
          <p:nvPr>
            <p:ph type="title"/>
          </p:nvPr>
        </p:nvSpPr>
        <p:spPr>
          <a:xfrm>
            <a:off x="839788" y="457200"/>
            <a:ext cx="3932237" cy="1600200"/>
          </a:xfrm>
        </p:spPr>
        <p:txBody>
          <a:bodyPr anchor="b"/>
          <a:lstStyle>
            <a:lvl1pPr>
              <a:defRPr sz="3200">
                <a:solidFill>
                  <a:srgbClr val="002060"/>
                </a:solidFill>
                <a:effectLst>
                  <a:outerShdw blurRad="38100" dist="38100" dir="2700000" algn="tl">
                    <a:srgbClr val="000000">
                      <a:alpha val="43137"/>
                    </a:srgbClr>
                  </a:outerShdw>
                </a:effectLst>
                <a:latin typeface="Dax-Regular"/>
              </a:defRPr>
            </a:lvl1pPr>
          </a:lstStyle>
          <a:p>
            <a:r>
              <a:rPr lang="en-US" dirty="0"/>
              <a:t>Click to edit Master title style</a:t>
            </a:r>
            <a:endParaRPr lang="en-IE" dirty="0"/>
          </a:p>
        </p:txBody>
      </p:sp>
      <p:sp>
        <p:nvSpPr>
          <p:cNvPr id="3" name="Content Placeholder 2">
            <a:extLst>
              <a:ext uri="{FF2B5EF4-FFF2-40B4-BE49-F238E27FC236}">
                <a16:creationId xmlns:a16="http://schemas.microsoft.com/office/drawing/2014/main" id="{291DCB5F-7E7B-4029-A36B-136D5000E5C9}"/>
              </a:ext>
            </a:extLst>
          </p:cNvPr>
          <p:cNvSpPr>
            <a:spLocks noGrp="1"/>
          </p:cNvSpPr>
          <p:nvPr>
            <p:ph idx="1"/>
          </p:nvPr>
        </p:nvSpPr>
        <p:spPr>
          <a:xfrm>
            <a:off x="5183188" y="987425"/>
            <a:ext cx="6172200" cy="4873625"/>
          </a:xfrm>
        </p:spPr>
        <p:txBody>
          <a:bodyPr/>
          <a:lstStyle>
            <a:lvl1pPr>
              <a:defRPr sz="3200">
                <a:solidFill>
                  <a:srgbClr val="002060"/>
                </a:solidFill>
                <a:latin typeface="Dax-Regular"/>
              </a:defRPr>
            </a:lvl1pPr>
            <a:lvl2pPr>
              <a:defRPr sz="2800">
                <a:solidFill>
                  <a:srgbClr val="002060"/>
                </a:solidFill>
                <a:latin typeface="Dax-Regular"/>
              </a:defRPr>
            </a:lvl2pPr>
            <a:lvl3pPr>
              <a:defRPr sz="2400">
                <a:solidFill>
                  <a:srgbClr val="002060"/>
                </a:solidFill>
                <a:latin typeface="Dax-Regular"/>
              </a:defRPr>
            </a:lvl3pPr>
            <a:lvl4pPr>
              <a:defRPr sz="2000">
                <a:solidFill>
                  <a:srgbClr val="002060"/>
                </a:solidFill>
                <a:latin typeface="Dax-Regular"/>
              </a:defRPr>
            </a:lvl4pPr>
            <a:lvl5pPr>
              <a:defRPr sz="2000">
                <a:solidFill>
                  <a:srgbClr val="002060"/>
                </a:solidFill>
                <a:latin typeface="Dax-Regular"/>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a:extLst>
              <a:ext uri="{FF2B5EF4-FFF2-40B4-BE49-F238E27FC236}">
                <a16:creationId xmlns:a16="http://schemas.microsoft.com/office/drawing/2014/main" id="{F5AD7496-210F-487A-9208-FA7AB8588099}"/>
              </a:ext>
            </a:extLst>
          </p:cNvPr>
          <p:cNvSpPr>
            <a:spLocks noGrp="1"/>
          </p:cNvSpPr>
          <p:nvPr>
            <p:ph type="body" sz="half" idx="2"/>
          </p:nvPr>
        </p:nvSpPr>
        <p:spPr>
          <a:xfrm>
            <a:off x="839788" y="2057400"/>
            <a:ext cx="3932237" cy="3811588"/>
          </a:xfrm>
        </p:spPr>
        <p:txBody>
          <a:bodyPr/>
          <a:lstStyle>
            <a:lvl1pPr marL="0" indent="0">
              <a:buNone/>
              <a:defRPr sz="1600">
                <a:solidFill>
                  <a:srgbClr val="002060"/>
                </a:solidFill>
                <a:latin typeface="Dax-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CEB06DF8-C093-4566-9BC0-3A80759E87A8}"/>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6" name="Footer Placeholder 5">
            <a:extLst>
              <a:ext uri="{FF2B5EF4-FFF2-40B4-BE49-F238E27FC236}">
                <a16:creationId xmlns:a16="http://schemas.microsoft.com/office/drawing/2014/main" id="{686FAC26-DCD3-4457-8652-10130C404C8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97AA48C-79BA-47C2-8B47-6BAC491268E0}"/>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9" name="Picture 8">
            <a:extLst>
              <a:ext uri="{FF2B5EF4-FFF2-40B4-BE49-F238E27FC236}">
                <a16:creationId xmlns:a16="http://schemas.microsoft.com/office/drawing/2014/main" id="{D1B30593-E6B5-44E0-86C7-3C265E08CC8F}"/>
              </a:ext>
            </a:extLst>
          </p:cNvPr>
          <p:cNvPicPr>
            <a:picLocks noChangeAspect="1"/>
          </p:cNvPicPr>
          <p:nvPr userDrawn="1"/>
        </p:nvPicPr>
        <p:blipFill>
          <a:blip r:embed="rId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38582820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502746-1C33-C749-8443-6F1425C6D2C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Rectangle 6">
            <a:extLst>
              <a:ext uri="{FF2B5EF4-FFF2-40B4-BE49-F238E27FC236}">
                <a16:creationId xmlns:a16="http://schemas.microsoft.com/office/drawing/2014/main" id="{144A6CF0-FC55-D74E-9E44-BE783E4477F1}"/>
              </a:ext>
            </a:extLst>
          </p:cNvPr>
          <p:cNvSpPr/>
          <p:nvPr userDrawn="1"/>
        </p:nvSpPr>
        <p:spPr>
          <a:xfrm>
            <a:off x="-1"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036377-1898-C144-9565-40FFF8CB6EB1}"/>
              </a:ext>
            </a:extLst>
          </p:cNvPr>
          <p:cNvSpPr/>
          <p:nvPr userDrawn="1"/>
        </p:nvSpPr>
        <p:spPr>
          <a:xfrm>
            <a:off x="2099025" y="2208809"/>
            <a:ext cx="7993948" cy="2789117"/>
          </a:xfrm>
          <a:prstGeom prst="rect">
            <a:avLst/>
          </a:prstGeom>
          <a:solidFill>
            <a:srgbClr val="702C8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5616A2-3753-A347-B4A4-41FE35F12409}"/>
              </a:ext>
            </a:extLst>
          </p:cNvPr>
          <p:cNvSpPr/>
          <p:nvPr userDrawn="1"/>
        </p:nvSpPr>
        <p:spPr>
          <a:xfrm>
            <a:off x="5456535" y="4891319"/>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1DB163-6396-394B-B471-2344C659BB96}"/>
              </a:ext>
            </a:extLst>
          </p:cNvPr>
          <p:cNvSpPr txBox="1"/>
          <p:nvPr userDrawn="1"/>
        </p:nvSpPr>
        <p:spPr>
          <a:xfrm>
            <a:off x="2784762" y="3256124"/>
            <a:ext cx="6622474" cy="694485"/>
          </a:xfrm>
          <a:prstGeom prst="rect">
            <a:avLst/>
          </a:prstGeom>
          <a:noFill/>
        </p:spPr>
        <p:txBody>
          <a:bodyPr wrap="square" rtlCol="0">
            <a:spAutoFit/>
          </a:bodyPr>
          <a:lstStyle/>
          <a:p>
            <a:pPr algn="ctr">
              <a:lnSpc>
                <a:spcPts val="4200"/>
              </a:lnSpc>
            </a:pPr>
            <a:r>
              <a:rPr lang="en-US" sz="5600" b="1" dirty="0">
                <a:solidFill>
                  <a:schemeClr val="accent6"/>
                </a:solidFill>
                <a:latin typeface="Helvetica" pitchFamily="2" charset="0"/>
              </a:rPr>
              <a:t>Thank You</a:t>
            </a:r>
          </a:p>
        </p:txBody>
      </p:sp>
    </p:spTree>
    <p:extLst>
      <p:ext uri="{BB962C8B-B14F-4D97-AF65-F5344CB8AC3E}">
        <p14:creationId xmlns:p14="http://schemas.microsoft.com/office/powerpoint/2010/main" val="291012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Single Column &amp; Quo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3D428-91AC-4F49-BBC1-1E9F944E60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52437" y="2307817"/>
            <a:ext cx="2720114" cy="3944166"/>
          </a:xfrm>
          <a:prstGeom prst="rect">
            <a:avLst/>
          </a:prstGeom>
        </p:spPr>
      </p:pic>
      <p:sp>
        <p:nvSpPr>
          <p:cNvPr id="4" name="Rectangle 3">
            <a:extLst>
              <a:ext uri="{FF2B5EF4-FFF2-40B4-BE49-F238E27FC236}">
                <a16:creationId xmlns:a16="http://schemas.microsoft.com/office/drawing/2014/main" id="{C1692198-CF01-6D4D-AB73-2C43D3BBC0BD}"/>
              </a:ext>
            </a:extLst>
          </p:cNvPr>
          <p:cNvSpPr/>
          <p:nvPr userDrawn="1"/>
        </p:nvSpPr>
        <p:spPr>
          <a:xfrm>
            <a:off x="7878940" y="4279900"/>
            <a:ext cx="4313059" cy="2574472"/>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FCF0245-BF56-8F40-8F82-D9FFFE836EB0}"/>
              </a:ext>
            </a:extLst>
          </p:cNvPr>
          <p:cNvGrpSpPr/>
          <p:nvPr userDrawn="1"/>
        </p:nvGrpSpPr>
        <p:grpSpPr>
          <a:xfrm>
            <a:off x="8233936" y="4521212"/>
            <a:ext cx="3320399" cy="2258007"/>
            <a:chOff x="8233936" y="4091057"/>
            <a:chExt cx="3320399" cy="2258007"/>
          </a:xfrm>
        </p:grpSpPr>
        <p:sp>
          <p:nvSpPr>
            <p:cNvPr id="8" name="TextBox 7">
              <a:extLst>
                <a:ext uri="{FF2B5EF4-FFF2-40B4-BE49-F238E27FC236}">
                  <a16:creationId xmlns:a16="http://schemas.microsoft.com/office/drawing/2014/main" id="{F3565E2D-E0C5-214F-B2AC-B62484FDB57F}"/>
                </a:ext>
              </a:extLst>
            </p:cNvPr>
            <p:cNvSpPr txBox="1"/>
            <p:nvPr/>
          </p:nvSpPr>
          <p:spPr>
            <a:xfrm>
              <a:off x="8555078" y="4914360"/>
              <a:ext cx="2836822" cy="776687"/>
            </a:xfrm>
            <a:prstGeom prst="rect">
              <a:avLst/>
            </a:prstGeom>
            <a:noFill/>
          </p:spPr>
          <p:txBody>
            <a:bodyPr wrap="square" rtlCol="0" anchor="ctr">
              <a:spAutoFit/>
            </a:bodyPr>
            <a:lstStyle/>
            <a:p>
              <a:pPr>
                <a:lnSpc>
                  <a:spcPts val="1800"/>
                </a:lnSpc>
              </a:pPr>
              <a:r>
                <a:rPr lang="en-GB" sz="1400" b="1" i="0" dirty="0">
                  <a:solidFill>
                    <a:schemeClr val="bg1"/>
                  </a:solidFill>
                  <a:latin typeface="Helvetica" pitchFamily="2" charset="0"/>
                  <a:ea typeface="Open Sans" panose="020B0606030504020204" pitchFamily="34" charset="0"/>
                  <a:cs typeface="Open Sans" panose="020B0606030504020204" pitchFamily="34" charset="0"/>
                </a:rPr>
                <a:t>Using a simple syntax, all you have to do is add a attribute to any number of HTML</a:t>
              </a:r>
              <a:endParaRPr lang="en-US" sz="1400" b="1" i="0" dirty="0">
                <a:solidFill>
                  <a:schemeClr val="bg1"/>
                </a:solidFill>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E52B237-D579-224A-B354-132082CEA795}"/>
                </a:ext>
              </a:extLst>
            </p:cNvPr>
            <p:cNvSpPr txBox="1"/>
            <p:nvPr/>
          </p:nvSpPr>
          <p:spPr>
            <a:xfrm>
              <a:off x="11207914" y="5641178"/>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sp>
          <p:nvSpPr>
            <p:cNvPr id="10" name="TextBox 9">
              <a:extLst>
                <a:ext uri="{FF2B5EF4-FFF2-40B4-BE49-F238E27FC236}">
                  <a16:creationId xmlns:a16="http://schemas.microsoft.com/office/drawing/2014/main" id="{B491557F-985C-F64E-93CB-42869B453DAA}"/>
                </a:ext>
              </a:extLst>
            </p:cNvPr>
            <p:cNvSpPr txBox="1"/>
            <p:nvPr/>
          </p:nvSpPr>
          <p:spPr>
            <a:xfrm rot="10800000">
              <a:off x="8233936" y="4091057"/>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grpSp>
      <p:sp>
        <p:nvSpPr>
          <p:cNvPr id="12" name="Picture Placeholder 4">
            <a:extLst>
              <a:ext uri="{FF2B5EF4-FFF2-40B4-BE49-F238E27FC236}">
                <a16:creationId xmlns:a16="http://schemas.microsoft.com/office/drawing/2014/main" id="{3E80B3FE-ED55-4E42-A313-6FBD3E2142B1}"/>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sp>
      <p:sp>
        <p:nvSpPr>
          <p:cNvPr id="14" name="TextBox 13">
            <a:extLst>
              <a:ext uri="{FF2B5EF4-FFF2-40B4-BE49-F238E27FC236}">
                <a16:creationId xmlns:a16="http://schemas.microsoft.com/office/drawing/2014/main" id="{C7A68B99-6DB8-474F-8A31-8861C0237551}"/>
              </a:ext>
            </a:extLst>
          </p:cNvPr>
          <p:cNvSpPr txBox="1"/>
          <p:nvPr userDrawn="1"/>
        </p:nvSpPr>
        <p:spPr>
          <a:xfrm>
            <a:off x="1287169" y="2868408"/>
            <a:ext cx="3284831"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One morning, when Gregor Samsa woke from troubled dreams, he found himself transformed in his bed into a horrible vermin. He lay on his </a:t>
            </a:r>
            <a:r>
              <a:rPr lang="en-US" sz="1100" dirty="0" err="1">
                <a:solidFill>
                  <a:srgbClr val="3C4950"/>
                </a:solidFill>
                <a:latin typeface="Helvetica" pitchFamily="2" charset="0"/>
                <a:ea typeface="Open Sans" panose="020B0606030504020204" pitchFamily="34" charset="0"/>
                <a:cs typeface="Open Sans" panose="020B0606030504020204" pitchFamily="34" charset="0"/>
              </a:rPr>
              <a:t>armour</a:t>
            </a:r>
            <a:r>
              <a:rPr lang="en-US" sz="1100" dirty="0">
                <a:solidFill>
                  <a:srgbClr val="3C4950"/>
                </a:solidFill>
                <a:latin typeface="Helvetica" pitchFamily="2" charset="0"/>
                <a:ea typeface="Open Sans" panose="020B0606030504020204" pitchFamily="34" charset="0"/>
                <a:cs typeface="Open Sans" panose="020B0606030504020204" pitchFamily="34" charset="0"/>
              </a:rPr>
              <a:t>-like back, and if he lifted his head a little he could see his brown belly, slightly domed and divided by arches into stiff sections.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bedding was hardly able to cover it and seemed ready to slide off any moment. His many legs, pitifully thin compared with the size of the rest of him, waved about helplessly as he looked.</a:t>
            </a:r>
          </a:p>
        </p:txBody>
      </p:sp>
      <p:sp>
        <p:nvSpPr>
          <p:cNvPr id="15" name="TextBox 14">
            <a:extLst>
              <a:ext uri="{FF2B5EF4-FFF2-40B4-BE49-F238E27FC236}">
                <a16:creationId xmlns:a16="http://schemas.microsoft.com/office/drawing/2014/main" id="{44CFCA06-0A1E-894B-8DCD-C5ACE84493BC}"/>
              </a:ext>
            </a:extLst>
          </p:cNvPr>
          <p:cNvSpPr txBox="1"/>
          <p:nvPr userDrawn="1"/>
        </p:nvSpPr>
        <p:spPr>
          <a:xfrm>
            <a:off x="1287169" y="1324428"/>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About Us</a:t>
            </a:r>
          </a:p>
        </p:txBody>
      </p:sp>
    </p:spTree>
    <p:extLst>
      <p:ext uri="{BB962C8B-B14F-4D97-AF65-F5344CB8AC3E}">
        <p14:creationId xmlns:p14="http://schemas.microsoft.com/office/powerpoint/2010/main" val="2459948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Full Image and 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B44A57-3E21-A74E-88B0-BA221D0F5141}"/>
              </a:ext>
            </a:extLst>
          </p:cNvPr>
          <p:cNvSpPr/>
          <p:nvPr userDrawn="1"/>
        </p:nvSpPr>
        <p:spPr>
          <a:xfrm flipH="1">
            <a:off x="6096000" y="2283722"/>
            <a:ext cx="476250" cy="4574278"/>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AB82C4-34D6-3C48-A96C-F6CF6E894475}"/>
              </a:ext>
            </a:extLst>
          </p:cNvPr>
          <p:cNvSpPr txBox="1"/>
          <p:nvPr userDrawn="1"/>
        </p:nvSpPr>
        <p:spPr>
          <a:xfrm>
            <a:off x="7125781" y="2283722"/>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6" name="TextBox 5">
            <a:extLst>
              <a:ext uri="{FF2B5EF4-FFF2-40B4-BE49-F238E27FC236}">
                <a16:creationId xmlns:a16="http://schemas.microsoft.com/office/drawing/2014/main" id="{960ED8EA-C554-3547-AD94-0BD925757C6D}"/>
              </a:ext>
            </a:extLst>
          </p:cNvPr>
          <p:cNvSpPr txBox="1"/>
          <p:nvPr userDrawn="1"/>
        </p:nvSpPr>
        <p:spPr>
          <a:xfrm>
            <a:off x="7125781" y="3766891"/>
            <a:ext cx="4238905" cy="2256772"/>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It showed a lady fitted out with a fur hat and fur boa who sat upright, raising a heavy fur muff that covered the whole of her lower arm towards the viewer. Gregor then turned to look out the window at the dull weather. Drops of rain could be heard hitting the pane, which made him feel quite sad.</a:t>
            </a:r>
          </a:p>
        </p:txBody>
      </p:sp>
      <p:sp>
        <p:nvSpPr>
          <p:cNvPr id="7" name="Picture Placeholder 2">
            <a:extLst>
              <a:ext uri="{FF2B5EF4-FFF2-40B4-BE49-F238E27FC236}">
                <a16:creationId xmlns:a16="http://schemas.microsoft.com/office/drawing/2014/main" id="{E736E457-2010-174E-984F-348FF3C52CDB}"/>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sp>
    </p:spTree>
    <p:extLst>
      <p:ext uri="{BB962C8B-B14F-4D97-AF65-F5344CB8AC3E}">
        <p14:creationId xmlns:p14="http://schemas.microsoft.com/office/powerpoint/2010/main" val="2052605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Section Cover Pag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B80B126-420E-5041-B03F-AB02D6EE70E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55A663D3-8CB3-124C-8CE2-E5DCCD8C5CAE}"/>
              </a:ext>
            </a:extLst>
          </p:cNvPr>
          <p:cNvSpPr/>
          <p:nvPr userDrawn="1"/>
        </p:nvSpPr>
        <p:spPr>
          <a:xfrm>
            <a:off x="1423184" y="0"/>
            <a:ext cx="8682717" cy="5424920"/>
          </a:xfrm>
          <a:prstGeom prst="rect">
            <a:avLst/>
          </a:prstGeom>
          <a:solidFill>
            <a:srgbClr val="702C8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9151C-8D0F-3F4D-A4CF-80C309F5E1F5}"/>
              </a:ext>
            </a:extLst>
          </p:cNvPr>
          <p:cNvSpPr/>
          <p:nvPr userDrawn="1"/>
        </p:nvSpPr>
        <p:spPr>
          <a:xfrm>
            <a:off x="2438400" y="5283205"/>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9E05AB-DA4F-6B45-A06A-73AB40D54D00}"/>
              </a:ext>
            </a:extLst>
          </p:cNvPr>
          <p:cNvSpPr txBox="1"/>
          <p:nvPr userDrawn="1"/>
        </p:nvSpPr>
        <p:spPr>
          <a:xfrm>
            <a:off x="2438399" y="1392250"/>
            <a:ext cx="4063186" cy="1183850"/>
          </a:xfrm>
          <a:prstGeom prst="rect">
            <a:avLst/>
          </a:prstGeom>
          <a:noFill/>
        </p:spPr>
        <p:txBody>
          <a:bodyPr wrap="square" rtlCol="0">
            <a:spAutoFit/>
          </a:bodyPr>
          <a:lstStyle/>
          <a:p>
            <a:pPr>
              <a:lnSpc>
                <a:spcPts val="4200"/>
              </a:lnSpc>
            </a:pPr>
            <a:r>
              <a:rPr lang="en-US" sz="4400" b="1" dirty="0">
                <a:solidFill>
                  <a:schemeClr val="accent6"/>
                </a:solidFill>
                <a:latin typeface="Helvetica" pitchFamily="2" charset="0"/>
              </a:rPr>
              <a:t>Section</a:t>
            </a:r>
          </a:p>
          <a:p>
            <a:pPr>
              <a:lnSpc>
                <a:spcPts val="4200"/>
              </a:lnSpc>
            </a:pPr>
            <a:r>
              <a:rPr lang="en-US" sz="4400" b="1" dirty="0">
                <a:solidFill>
                  <a:schemeClr val="accent6"/>
                </a:solidFill>
                <a:latin typeface="Helvetica" pitchFamily="2" charset="0"/>
              </a:rPr>
              <a:t>Cover Page</a:t>
            </a:r>
          </a:p>
        </p:txBody>
      </p:sp>
      <p:cxnSp>
        <p:nvCxnSpPr>
          <p:cNvPr id="7" name="Straight Connector 6">
            <a:extLst>
              <a:ext uri="{FF2B5EF4-FFF2-40B4-BE49-F238E27FC236}">
                <a16:creationId xmlns:a16="http://schemas.microsoft.com/office/drawing/2014/main" id="{58A4DC89-1A01-C044-9E79-DBD3E66FD839}"/>
              </a:ext>
            </a:extLst>
          </p:cNvPr>
          <p:cNvCxnSpPr/>
          <p:nvPr userDrawn="1"/>
        </p:nvCxnSpPr>
        <p:spPr>
          <a:xfrm>
            <a:off x="2438400" y="2902856"/>
            <a:ext cx="551543" cy="0"/>
          </a:xfrm>
          <a:prstGeom prst="line">
            <a:avLst/>
          </a:prstGeom>
          <a:ln w="28575">
            <a:solidFill>
              <a:srgbClr val="F8FAF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67824F-FC73-1A46-90FE-896E7180737C}"/>
              </a:ext>
            </a:extLst>
          </p:cNvPr>
          <p:cNvSpPr txBox="1"/>
          <p:nvPr userDrawn="1"/>
        </p:nvSpPr>
        <p:spPr>
          <a:xfrm>
            <a:off x="2438400" y="3252993"/>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2499765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2/3 Image and Single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473FE-9CCD-C348-8BEC-1DCF01B010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8576359" y="948324"/>
            <a:ext cx="2720114" cy="3944166"/>
          </a:xfrm>
          <a:prstGeom prst="rect">
            <a:avLst/>
          </a:prstGeom>
        </p:spPr>
      </p:pic>
      <p:sp>
        <p:nvSpPr>
          <p:cNvPr id="8" name="Picture Placeholder 2">
            <a:extLst>
              <a:ext uri="{FF2B5EF4-FFF2-40B4-BE49-F238E27FC236}">
                <a16:creationId xmlns:a16="http://schemas.microsoft.com/office/drawing/2014/main" id="{A6A506C1-286F-8242-9364-7F1766873B80}"/>
              </a:ext>
            </a:extLst>
          </p:cNvPr>
          <p:cNvSpPr>
            <a:spLocks noGrp="1"/>
          </p:cNvSpPr>
          <p:nvPr>
            <p:ph type="pic" sz="quarter" idx="10"/>
          </p:nvPr>
        </p:nvSpPr>
        <p:spPr>
          <a:xfrm>
            <a:off x="4610100" y="2228852"/>
            <a:ext cx="7581900" cy="4629147"/>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sp>
      <p:sp>
        <p:nvSpPr>
          <p:cNvPr id="9" name="TextBox 8">
            <a:extLst>
              <a:ext uri="{FF2B5EF4-FFF2-40B4-BE49-F238E27FC236}">
                <a16:creationId xmlns:a16="http://schemas.microsoft.com/office/drawing/2014/main" id="{813D8D3F-7A80-5F4B-921D-56286811C825}"/>
              </a:ext>
            </a:extLst>
          </p:cNvPr>
          <p:cNvSpPr txBox="1"/>
          <p:nvPr userDrawn="1"/>
        </p:nvSpPr>
        <p:spPr>
          <a:xfrm>
            <a:off x="1151047" y="2228853"/>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10" name="TextBox 9">
            <a:extLst>
              <a:ext uri="{FF2B5EF4-FFF2-40B4-BE49-F238E27FC236}">
                <a16:creationId xmlns:a16="http://schemas.microsoft.com/office/drawing/2014/main" id="{90679548-4EDD-8C43-A1C0-BB6BABA47509}"/>
              </a:ext>
            </a:extLst>
          </p:cNvPr>
          <p:cNvSpPr txBox="1"/>
          <p:nvPr userDrawn="1"/>
        </p:nvSpPr>
        <p:spPr>
          <a:xfrm>
            <a:off x="1151048" y="4326714"/>
            <a:ext cx="2921428" cy="116673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11" name="TextBox 10">
            <a:extLst>
              <a:ext uri="{FF2B5EF4-FFF2-40B4-BE49-F238E27FC236}">
                <a16:creationId xmlns:a16="http://schemas.microsoft.com/office/drawing/2014/main" id="{8BF38434-3507-F04C-8C71-A5004581EDE3}"/>
              </a:ext>
            </a:extLst>
          </p:cNvPr>
          <p:cNvSpPr txBox="1"/>
          <p:nvPr userDrawn="1"/>
        </p:nvSpPr>
        <p:spPr>
          <a:xfrm>
            <a:off x="1151048" y="3960954"/>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1625063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ection Cover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E0AA5-59BE-354A-8F3C-7A71FFF5DADE}"/>
              </a:ext>
            </a:extLst>
          </p:cNvPr>
          <p:cNvSpPr/>
          <p:nvPr userDrawn="1"/>
        </p:nvSpPr>
        <p:spPr>
          <a:xfrm>
            <a:off x="1" y="0"/>
            <a:ext cx="6096000" cy="6858000"/>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A2E4366-F818-134F-AEBD-0F2A392EDF0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21">
            <a:extLst>
              <a:ext uri="{FF2B5EF4-FFF2-40B4-BE49-F238E27FC236}">
                <a16:creationId xmlns:a16="http://schemas.microsoft.com/office/drawing/2014/main" id="{781D0990-F00A-D945-BE89-03763AAF8416}"/>
              </a:ext>
            </a:extLst>
          </p:cNvPr>
          <p:cNvSpPr txBox="1">
            <a:spLocks/>
          </p:cNvSpPr>
          <p:nvPr userDrawn="1"/>
        </p:nvSpPr>
        <p:spPr>
          <a:xfrm>
            <a:off x="1631504" y="1875972"/>
            <a:ext cx="3791396" cy="140351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ts val="5500"/>
              </a:lnSpc>
            </a:pPr>
            <a:r>
              <a:rPr lang="en-GB" sz="4400" b="1" dirty="0">
                <a:solidFill>
                  <a:schemeClr val="bg1"/>
                </a:solidFill>
                <a:latin typeface="Helvetica" pitchFamily="2" charset="0"/>
              </a:rPr>
              <a:t>Section</a:t>
            </a:r>
          </a:p>
          <a:p>
            <a:pPr algn="l">
              <a:lnSpc>
                <a:spcPts val="5500"/>
              </a:lnSpc>
            </a:pPr>
            <a:r>
              <a:rPr lang="en-GB" sz="4400" b="1" dirty="0">
                <a:solidFill>
                  <a:schemeClr val="bg1"/>
                </a:solidFill>
                <a:latin typeface="Helvetica" pitchFamily="2" charset="0"/>
              </a:rPr>
              <a:t>Cover Page 2</a:t>
            </a:r>
            <a:endParaRPr lang="en-US" sz="4400" b="1" dirty="0">
              <a:solidFill>
                <a:schemeClr val="accent1"/>
              </a:solidFill>
              <a:latin typeface="Helvetica" pitchFamily="2" charset="0"/>
            </a:endParaRPr>
          </a:p>
        </p:txBody>
      </p:sp>
      <p:sp>
        <p:nvSpPr>
          <p:cNvPr id="5" name="Rectangle: Single Corner Snipped 14">
            <a:extLst>
              <a:ext uri="{FF2B5EF4-FFF2-40B4-BE49-F238E27FC236}">
                <a16:creationId xmlns:a16="http://schemas.microsoft.com/office/drawing/2014/main" id="{A30F4F6D-3B13-D747-B128-80F9F606AD54}"/>
              </a:ext>
            </a:extLst>
          </p:cNvPr>
          <p:cNvSpPr/>
          <p:nvPr userDrawn="1"/>
        </p:nvSpPr>
        <p:spPr>
          <a:xfrm>
            <a:off x="1055360" y="812906"/>
            <a:ext cx="10081280" cy="5232189"/>
          </a:xfrm>
          <a:prstGeom prst="snip1Rect">
            <a:avLst>
              <a:gd name="adj" fmla="val 12499"/>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9FC57-62D3-954C-BE0F-612649B0F7E7}"/>
              </a:ext>
            </a:extLst>
          </p:cNvPr>
          <p:cNvSpPr txBox="1"/>
          <p:nvPr userDrawn="1"/>
        </p:nvSpPr>
        <p:spPr>
          <a:xfrm>
            <a:off x="1631504" y="3948781"/>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3607641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Galle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E7EC42-E317-1E4E-985A-671725E73AD9}"/>
              </a:ext>
            </a:extLst>
          </p:cNvPr>
          <p:cNvSpPr/>
          <p:nvPr userDrawn="1"/>
        </p:nvSpPr>
        <p:spPr>
          <a:xfrm>
            <a:off x="7449908" y="0"/>
            <a:ext cx="2749324" cy="1924050"/>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EC5473C3-2713-5541-A769-64C66FCCE93D}"/>
              </a:ext>
            </a:extLst>
          </p:cNvPr>
          <p:cNvSpPr>
            <a:spLocks noGrp="1"/>
          </p:cNvSpPr>
          <p:nvPr>
            <p:ph type="pic" sz="quarter" idx="11"/>
          </p:nvPr>
        </p:nvSpPr>
        <p:spPr>
          <a:xfrm>
            <a:off x="7449908" y="3667043"/>
            <a:ext cx="2749324" cy="3190957"/>
          </a:xfrm>
          <a:custGeom>
            <a:avLst/>
            <a:gdLst>
              <a:gd name="connsiteX0" fmla="*/ 0 w 2749324"/>
              <a:gd name="connsiteY0" fmla="*/ 0 h 3190957"/>
              <a:gd name="connsiteX1" fmla="*/ 2749324 w 2749324"/>
              <a:gd name="connsiteY1" fmla="*/ 0 h 3190957"/>
              <a:gd name="connsiteX2" fmla="*/ 2749324 w 2749324"/>
              <a:gd name="connsiteY2" fmla="*/ 3190957 h 3190957"/>
              <a:gd name="connsiteX3" fmla="*/ 0 w 2749324"/>
              <a:gd name="connsiteY3" fmla="*/ 3190957 h 3190957"/>
            </a:gdLst>
            <a:ahLst/>
            <a:cxnLst>
              <a:cxn ang="0">
                <a:pos x="connsiteX0" y="connsiteY0"/>
              </a:cxn>
              <a:cxn ang="0">
                <a:pos x="connsiteX1" y="connsiteY1"/>
              </a:cxn>
              <a:cxn ang="0">
                <a:pos x="connsiteX2" y="connsiteY2"/>
              </a:cxn>
              <a:cxn ang="0">
                <a:pos x="connsiteX3" y="connsiteY3"/>
              </a:cxn>
            </a:cxnLst>
            <a:rect l="l" t="t" r="r" b="b"/>
            <a:pathLst>
              <a:path w="2749324" h="3190957">
                <a:moveTo>
                  <a:pt x="0" y="0"/>
                </a:moveTo>
                <a:lnTo>
                  <a:pt x="2749324" y="0"/>
                </a:lnTo>
                <a:lnTo>
                  <a:pt x="2749324" y="3190957"/>
                </a:lnTo>
                <a:lnTo>
                  <a:pt x="0" y="3190957"/>
                </a:lnTo>
                <a:close/>
              </a:path>
            </a:pathLst>
          </a:custGeom>
        </p:spPr>
      </p:sp>
      <p:sp>
        <p:nvSpPr>
          <p:cNvPr id="10" name="Picture Placeholder 2">
            <a:extLst>
              <a:ext uri="{FF2B5EF4-FFF2-40B4-BE49-F238E27FC236}">
                <a16:creationId xmlns:a16="http://schemas.microsoft.com/office/drawing/2014/main" id="{F1A9D393-6BF3-8943-A683-7CE4AB01DC92}"/>
              </a:ext>
            </a:extLst>
          </p:cNvPr>
          <p:cNvSpPr>
            <a:spLocks noGrp="1"/>
          </p:cNvSpPr>
          <p:nvPr>
            <p:ph type="pic" sz="quarter" idx="10"/>
          </p:nvPr>
        </p:nvSpPr>
        <p:spPr>
          <a:xfrm>
            <a:off x="5324264" y="1924050"/>
            <a:ext cx="2125644" cy="1742992"/>
          </a:xfrm>
          <a:custGeom>
            <a:avLst/>
            <a:gdLst>
              <a:gd name="connsiteX0" fmla="*/ 0 w 2125644"/>
              <a:gd name="connsiteY0" fmla="*/ 0 h 1742992"/>
              <a:gd name="connsiteX1" fmla="*/ 2125644 w 2125644"/>
              <a:gd name="connsiteY1" fmla="*/ 0 h 1742992"/>
              <a:gd name="connsiteX2" fmla="*/ 2125644 w 2125644"/>
              <a:gd name="connsiteY2" fmla="*/ 1742992 h 1742992"/>
              <a:gd name="connsiteX3" fmla="*/ 0 w 2125644"/>
              <a:gd name="connsiteY3" fmla="*/ 1742992 h 1742992"/>
            </a:gdLst>
            <a:ahLst/>
            <a:cxnLst>
              <a:cxn ang="0">
                <a:pos x="connsiteX0" y="connsiteY0"/>
              </a:cxn>
              <a:cxn ang="0">
                <a:pos x="connsiteX1" y="connsiteY1"/>
              </a:cxn>
              <a:cxn ang="0">
                <a:pos x="connsiteX2" y="connsiteY2"/>
              </a:cxn>
              <a:cxn ang="0">
                <a:pos x="connsiteX3" y="connsiteY3"/>
              </a:cxn>
            </a:cxnLst>
            <a:rect l="l" t="t" r="r" b="b"/>
            <a:pathLst>
              <a:path w="2125644" h="1742992">
                <a:moveTo>
                  <a:pt x="0" y="0"/>
                </a:moveTo>
                <a:lnTo>
                  <a:pt x="2125644" y="0"/>
                </a:lnTo>
                <a:lnTo>
                  <a:pt x="2125644" y="1742992"/>
                </a:lnTo>
                <a:lnTo>
                  <a:pt x="0" y="1742992"/>
                </a:lnTo>
                <a:close/>
              </a:path>
            </a:pathLst>
          </a:custGeom>
        </p:spPr>
      </p:sp>
      <p:sp>
        <p:nvSpPr>
          <p:cNvPr id="11" name="TextBox 10">
            <a:extLst>
              <a:ext uri="{FF2B5EF4-FFF2-40B4-BE49-F238E27FC236}">
                <a16:creationId xmlns:a16="http://schemas.microsoft.com/office/drawing/2014/main" id="{0B753290-E053-FF45-9096-2331DAD2A14B}"/>
              </a:ext>
            </a:extLst>
          </p:cNvPr>
          <p:cNvSpPr txBox="1"/>
          <p:nvPr userDrawn="1"/>
        </p:nvSpPr>
        <p:spPr>
          <a:xfrm>
            <a:off x="1158532" y="1924050"/>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12" name="TextBox 11">
            <a:extLst>
              <a:ext uri="{FF2B5EF4-FFF2-40B4-BE49-F238E27FC236}">
                <a16:creationId xmlns:a16="http://schemas.microsoft.com/office/drawing/2014/main" id="{F30CEC68-9C97-744C-897E-97B493BE599E}"/>
              </a:ext>
            </a:extLst>
          </p:cNvPr>
          <p:cNvSpPr txBox="1"/>
          <p:nvPr userDrawn="1"/>
        </p:nvSpPr>
        <p:spPr>
          <a:xfrm>
            <a:off x="1208853" y="3429000"/>
            <a:ext cx="2830712" cy="1602746"/>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Five quacking zephyrs jolt my wax bed. Flummoxed by job, kvetching W. zaps Iraq.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Cozy sphinx waves quart jug of bad milk. Five quacking zephyrs jolt my wax bed. Flummoxed by job, kvetching W. zaps Iraq. Cozy sphinx waves quart jug of bad milk. </a:t>
            </a:r>
          </a:p>
        </p:txBody>
      </p:sp>
      <p:sp>
        <p:nvSpPr>
          <p:cNvPr id="13" name="TextBox 12">
            <a:extLst>
              <a:ext uri="{FF2B5EF4-FFF2-40B4-BE49-F238E27FC236}">
                <a16:creationId xmlns:a16="http://schemas.microsoft.com/office/drawing/2014/main" id="{FDDDDCF2-0050-E345-B9BA-2A1E12B3E215}"/>
              </a:ext>
            </a:extLst>
          </p:cNvPr>
          <p:cNvSpPr txBox="1"/>
          <p:nvPr userDrawn="1"/>
        </p:nvSpPr>
        <p:spPr>
          <a:xfrm>
            <a:off x="1208853" y="306324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2001116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Icons Vertic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595A2-728C-644F-A233-50CEA01C9477}"/>
              </a:ext>
            </a:extLst>
          </p:cNvPr>
          <p:cNvSpPr/>
          <p:nvPr userDrawn="1"/>
        </p:nvSpPr>
        <p:spPr>
          <a:xfrm>
            <a:off x="6096000" y="0"/>
            <a:ext cx="6096000" cy="6858000"/>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604E52-4D43-2145-84B6-F337315BFFF6}"/>
              </a:ext>
            </a:extLst>
          </p:cNvPr>
          <p:cNvSpPr/>
          <p:nvPr userDrawn="1"/>
        </p:nvSpPr>
        <p:spPr>
          <a:xfrm>
            <a:off x="6812023" y="129145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E94EF2A-F3DE-3945-8D1B-3054914E57B0}"/>
              </a:ext>
            </a:extLst>
          </p:cNvPr>
          <p:cNvSpPr txBox="1"/>
          <p:nvPr userDrawn="1"/>
        </p:nvSpPr>
        <p:spPr>
          <a:xfrm>
            <a:off x="1158532" y="1012056"/>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
        <p:nvSpPr>
          <p:cNvPr id="32" name="TextBox 31">
            <a:extLst>
              <a:ext uri="{FF2B5EF4-FFF2-40B4-BE49-F238E27FC236}">
                <a16:creationId xmlns:a16="http://schemas.microsoft.com/office/drawing/2014/main" id="{23EF7146-8668-3844-B96E-F50E4EBAB9A2}"/>
              </a:ext>
            </a:extLst>
          </p:cNvPr>
          <p:cNvSpPr txBox="1"/>
          <p:nvPr userDrawn="1"/>
        </p:nvSpPr>
        <p:spPr>
          <a:xfrm>
            <a:off x="1208853" y="3269360"/>
            <a:ext cx="2921428"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Doing business like this takes much more effort than doing your own business at home, and on top of that there's the curse of travelling, worries about making train connections, bad and irregular food, contact with different people all the time so that you can never get to know anyone or become friendly with them.</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There hung a picture that he had recently cut out of an illustrated.</a:t>
            </a:r>
          </a:p>
        </p:txBody>
      </p:sp>
      <p:sp>
        <p:nvSpPr>
          <p:cNvPr id="33" name="TextBox 32">
            <a:extLst>
              <a:ext uri="{FF2B5EF4-FFF2-40B4-BE49-F238E27FC236}">
                <a16:creationId xmlns:a16="http://schemas.microsoft.com/office/drawing/2014/main" id="{0B6786F2-ADD1-3B4C-89BC-91C6376388BB}"/>
              </a:ext>
            </a:extLst>
          </p:cNvPr>
          <p:cNvSpPr txBox="1"/>
          <p:nvPr userDrawn="1"/>
        </p:nvSpPr>
        <p:spPr>
          <a:xfrm>
            <a:off x="1208853" y="29036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34" name="TextBox 33">
            <a:extLst>
              <a:ext uri="{FF2B5EF4-FFF2-40B4-BE49-F238E27FC236}">
                <a16:creationId xmlns:a16="http://schemas.microsoft.com/office/drawing/2014/main" id="{D4435651-F861-5248-BF0B-9EFE6029A377}"/>
              </a:ext>
            </a:extLst>
          </p:cNvPr>
          <p:cNvSpPr txBox="1"/>
          <p:nvPr userDrawn="1"/>
        </p:nvSpPr>
        <p:spPr>
          <a:xfrm>
            <a:off x="8094603" y="149081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35" name="TextBox 34">
            <a:extLst>
              <a:ext uri="{FF2B5EF4-FFF2-40B4-BE49-F238E27FC236}">
                <a16:creationId xmlns:a16="http://schemas.microsoft.com/office/drawing/2014/main" id="{932C08CC-9A94-8C49-9822-6C88788B34FF}"/>
              </a:ext>
            </a:extLst>
          </p:cNvPr>
          <p:cNvSpPr txBox="1"/>
          <p:nvPr userDrawn="1"/>
        </p:nvSpPr>
        <p:spPr>
          <a:xfrm>
            <a:off x="8094603" y="120304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38" name="Oval 37">
            <a:extLst>
              <a:ext uri="{FF2B5EF4-FFF2-40B4-BE49-F238E27FC236}">
                <a16:creationId xmlns:a16="http://schemas.microsoft.com/office/drawing/2014/main" id="{4F66B51B-2C5C-CA48-BFC4-B09717A51303}"/>
              </a:ext>
            </a:extLst>
          </p:cNvPr>
          <p:cNvSpPr/>
          <p:nvPr userDrawn="1"/>
        </p:nvSpPr>
        <p:spPr>
          <a:xfrm>
            <a:off x="6812023" y="2992932"/>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FF7415-FF1E-C54D-BE1C-79A8CC9CF850}"/>
              </a:ext>
            </a:extLst>
          </p:cNvPr>
          <p:cNvSpPr txBox="1"/>
          <p:nvPr userDrawn="1"/>
        </p:nvSpPr>
        <p:spPr>
          <a:xfrm>
            <a:off x="8094603" y="3192294"/>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0" name="TextBox 39">
            <a:extLst>
              <a:ext uri="{FF2B5EF4-FFF2-40B4-BE49-F238E27FC236}">
                <a16:creationId xmlns:a16="http://schemas.microsoft.com/office/drawing/2014/main" id="{60AE95C0-FBC6-7745-814F-81CE23234AD5}"/>
              </a:ext>
            </a:extLst>
          </p:cNvPr>
          <p:cNvSpPr txBox="1"/>
          <p:nvPr userDrawn="1"/>
        </p:nvSpPr>
        <p:spPr>
          <a:xfrm>
            <a:off x="8094603" y="2904522"/>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2" name="Oval 41">
            <a:extLst>
              <a:ext uri="{FF2B5EF4-FFF2-40B4-BE49-F238E27FC236}">
                <a16:creationId xmlns:a16="http://schemas.microsoft.com/office/drawing/2014/main" id="{8662C79A-97C3-6549-8C72-478AE4FBB2FF}"/>
              </a:ext>
            </a:extLst>
          </p:cNvPr>
          <p:cNvSpPr/>
          <p:nvPr userDrawn="1"/>
        </p:nvSpPr>
        <p:spPr>
          <a:xfrm>
            <a:off x="6812023" y="4671261"/>
            <a:ext cx="895350" cy="895350"/>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9BC2F13-12EC-DC41-A60E-EAFCE2185320}"/>
              </a:ext>
            </a:extLst>
          </p:cNvPr>
          <p:cNvSpPr txBox="1"/>
          <p:nvPr userDrawn="1"/>
        </p:nvSpPr>
        <p:spPr>
          <a:xfrm>
            <a:off x="8094603" y="4870623"/>
            <a:ext cx="3537954" cy="730713"/>
          </a:xfrm>
          <a:prstGeom prst="rect">
            <a:avLst/>
          </a:prstGeom>
          <a:noFill/>
        </p:spPr>
        <p:txBody>
          <a:bodyPr wrap="square" lIns="0" rIns="0" rtlCol="0">
            <a:spAutoFit/>
          </a:bodyPr>
          <a:lstStyle/>
          <a:p>
            <a:pPr>
              <a:lnSpc>
                <a:spcPts val="1700"/>
              </a:lnSpc>
            </a:pPr>
            <a:r>
              <a:rPr lang="en-US" sz="1100" dirty="0">
                <a:solidFill>
                  <a:schemeClr val="accent6"/>
                </a:solidFill>
                <a:latin typeface="Helvetica" pitchFamily="2" charset="0"/>
                <a:ea typeface="Open Sans" panose="020B0606030504020204" pitchFamily="34" charset="0"/>
                <a:cs typeface="Open Sans" panose="020B0606030504020204" pitchFamily="34" charset="0"/>
              </a:rPr>
              <a:t>Gregor then turned to look out the window at the dull weather. Drops of rain could be heard hitting the pane, which made him feel quite sad.</a:t>
            </a:r>
          </a:p>
        </p:txBody>
      </p:sp>
      <p:sp>
        <p:nvSpPr>
          <p:cNvPr id="44" name="TextBox 43">
            <a:extLst>
              <a:ext uri="{FF2B5EF4-FFF2-40B4-BE49-F238E27FC236}">
                <a16:creationId xmlns:a16="http://schemas.microsoft.com/office/drawing/2014/main" id="{7E01528D-A39F-544C-B130-EB81897BA39B}"/>
              </a:ext>
            </a:extLst>
          </p:cNvPr>
          <p:cNvSpPr txBox="1"/>
          <p:nvPr userDrawn="1"/>
        </p:nvSpPr>
        <p:spPr>
          <a:xfrm>
            <a:off x="8094603" y="4582851"/>
            <a:ext cx="1870854" cy="298223"/>
          </a:xfrm>
          <a:prstGeom prst="rect">
            <a:avLst/>
          </a:prstGeom>
          <a:noFill/>
        </p:spPr>
        <p:txBody>
          <a:bodyPr wrap="square" lIns="0" rIns="0" rtlCol="0">
            <a:spAutoFit/>
          </a:bodyPr>
          <a:lstStyle/>
          <a:p>
            <a:pPr>
              <a:lnSpc>
                <a:spcPts val="1700"/>
              </a:lnSpc>
            </a:pPr>
            <a:r>
              <a:rPr lang="en-US" sz="1200" b="1" dirty="0">
                <a:solidFill>
                  <a:schemeClr val="accent6"/>
                </a:solidFill>
                <a:latin typeface="Helvetica" pitchFamily="2" charset="0"/>
                <a:ea typeface="Open Sans" panose="020B0606030504020204" pitchFamily="34" charset="0"/>
                <a:cs typeface="Open Sans" panose="020B0606030504020204" pitchFamily="34" charset="0"/>
              </a:rPr>
              <a:t>Subheading</a:t>
            </a:r>
          </a:p>
        </p:txBody>
      </p:sp>
      <p:sp>
        <p:nvSpPr>
          <p:cNvPr id="45" name="Picture Placeholder 2">
            <a:extLst>
              <a:ext uri="{FF2B5EF4-FFF2-40B4-BE49-F238E27FC236}">
                <a16:creationId xmlns:a16="http://schemas.microsoft.com/office/drawing/2014/main" id="{C554C8E3-E691-5543-8178-2C979B5BFE86}"/>
              </a:ext>
            </a:extLst>
          </p:cNvPr>
          <p:cNvSpPr>
            <a:spLocks noGrp="1"/>
          </p:cNvSpPr>
          <p:nvPr>
            <p:ph type="pic" sz="quarter" idx="11"/>
          </p:nvPr>
        </p:nvSpPr>
        <p:spPr>
          <a:xfrm>
            <a:off x="6899698" y="1341543"/>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6" name="Picture Placeholder 2">
            <a:extLst>
              <a:ext uri="{FF2B5EF4-FFF2-40B4-BE49-F238E27FC236}">
                <a16:creationId xmlns:a16="http://schemas.microsoft.com/office/drawing/2014/main" id="{6EFAD554-59C3-B344-816C-A69AA7B0D23C}"/>
              </a:ext>
            </a:extLst>
          </p:cNvPr>
          <p:cNvSpPr>
            <a:spLocks noGrp="1"/>
          </p:cNvSpPr>
          <p:nvPr>
            <p:ph type="pic" sz="quarter" idx="12"/>
          </p:nvPr>
        </p:nvSpPr>
        <p:spPr>
          <a:xfrm>
            <a:off x="6899698" y="3087215"/>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
        <p:nvSpPr>
          <p:cNvPr id="47" name="Picture Placeholder 2">
            <a:extLst>
              <a:ext uri="{FF2B5EF4-FFF2-40B4-BE49-F238E27FC236}">
                <a16:creationId xmlns:a16="http://schemas.microsoft.com/office/drawing/2014/main" id="{844E0ED8-7C74-EB40-8005-7C6541C1EDA9}"/>
              </a:ext>
            </a:extLst>
          </p:cNvPr>
          <p:cNvSpPr>
            <a:spLocks noGrp="1"/>
          </p:cNvSpPr>
          <p:nvPr>
            <p:ph type="pic" sz="quarter" idx="13"/>
          </p:nvPr>
        </p:nvSpPr>
        <p:spPr>
          <a:xfrm>
            <a:off x="6899698" y="4761636"/>
            <a:ext cx="720000" cy="720000"/>
          </a:xfrm>
          <a:custGeom>
            <a:avLst/>
            <a:gdLst>
              <a:gd name="connsiteX0" fmla="*/ 0 w 3324225"/>
              <a:gd name="connsiteY0" fmla="*/ 0 h 6858000"/>
              <a:gd name="connsiteX1" fmla="*/ 3324225 w 3324225"/>
              <a:gd name="connsiteY1" fmla="*/ 0 h 6858000"/>
              <a:gd name="connsiteX2" fmla="*/ 3324225 w 3324225"/>
              <a:gd name="connsiteY2" fmla="*/ 6858000 h 6858000"/>
              <a:gd name="connsiteX3" fmla="*/ 0 w 332422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24225" h="6858000">
                <a:moveTo>
                  <a:pt x="0" y="0"/>
                </a:moveTo>
                <a:lnTo>
                  <a:pt x="3324225" y="0"/>
                </a:lnTo>
                <a:lnTo>
                  <a:pt x="3324225" y="6858000"/>
                </a:lnTo>
                <a:lnTo>
                  <a:pt x="0" y="6858000"/>
                </a:lnTo>
                <a:close/>
              </a:path>
            </a:pathLst>
          </a:custGeom>
        </p:spPr>
      </p:sp>
    </p:spTree>
    <p:extLst>
      <p:ext uri="{BB962C8B-B14F-4D97-AF65-F5344CB8AC3E}">
        <p14:creationId xmlns:p14="http://schemas.microsoft.com/office/powerpoint/2010/main" val="34658965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Section Cover Page 3">
    <p:spTree>
      <p:nvGrpSpPr>
        <p:cNvPr id="1" name=""/>
        <p:cNvGrpSpPr/>
        <p:nvPr/>
      </p:nvGrpSpPr>
      <p:grpSpPr>
        <a:xfrm>
          <a:off x="0" y="0"/>
          <a:ext cx="0" cy="0"/>
          <a:chOff x="0" y="0"/>
          <a:chExt cx="0" cy="0"/>
        </a:xfrm>
      </p:grpSpPr>
      <p:pic>
        <p:nvPicPr>
          <p:cNvPr id="8" name="Picture Placeholder 3">
            <a:extLst>
              <a:ext uri="{FF2B5EF4-FFF2-40B4-BE49-F238E27FC236}">
                <a16:creationId xmlns:a16="http://schemas.microsoft.com/office/drawing/2014/main" id="{3A9BE918-DEC2-2A4A-8D2B-A8A6B4B6EF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36D123C-3FB1-D347-99A6-8F936EC06A64}"/>
              </a:ext>
            </a:extLst>
          </p:cNvPr>
          <p:cNvSpPr/>
          <p:nvPr userDrawn="1"/>
        </p:nvSpPr>
        <p:spPr>
          <a:xfrm>
            <a:off x="0" y="0"/>
            <a:ext cx="12192000" cy="6858000"/>
          </a:xfrm>
          <a:prstGeom prst="rect">
            <a:avLst/>
          </a:prstGeom>
          <a:solidFill>
            <a:srgbClr val="702C8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790DEB-CC60-D248-B708-57431831FB90}"/>
              </a:ext>
            </a:extLst>
          </p:cNvPr>
          <p:cNvSpPr txBox="1"/>
          <p:nvPr userDrawn="1"/>
        </p:nvSpPr>
        <p:spPr>
          <a:xfrm>
            <a:off x="2805962" y="2099864"/>
            <a:ext cx="6580075" cy="2191241"/>
          </a:xfrm>
          <a:prstGeom prst="rect">
            <a:avLst/>
          </a:prstGeom>
          <a:noFill/>
        </p:spPr>
        <p:txBody>
          <a:bodyPr wrap="square" rtlCol="0">
            <a:spAutoFit/>
          </a:bodyPr>
          <a:lstStyle/>
          <a:p>
            <a:pPr algn="ctr">
              <a:lnSpc>
                <a:spcPts val="5500"/>
              </a:lnSpc>
            </a:pPr>
            <a:r>
              <a:rPr lang="en-US" sz="4500" b="1" dirty="0">
                <a:solidFill>
                  <a:schemeClr val="bg1"/>
                </a:solidFill>
                <a:latin typeface="Helvetica" pitchFamily="2" charset="0"/>
              </a:rPr>
              <a:t>Turn your Business</a:t>
            </a:r>
          </a:p>
          <a:p>
            <a:pPr algn="ctr">
              <a:lnSpc>
                <a:spcPts val="5500"/>
              </a:lnSpc>
            </a:pPr>
            <a:r>
              <a:rPr lang="en-US" sz="4500" b="1" dirty="0">
                <a:solidFill>
                  <a:schemeClr val="bg1"/>
                </a:solidFill>
                <a:latin typeface="Helvetica" pitchFamily="2" charset="0"/>
              </a:rPr>
              <a:t>dreams into</a:t>
            </a:r>
          </a:p>
          <a:p>
            <a:pPr algn="ctr">
              <a:lnSpc>
                <a:spcPts val="5500"/>
              </a:lnSpc>
            </a:pPr>
            <a:r>
              <a:rPr lang="en-US" sz="4500" b="1" dirty="0">
                <a:solidFill>
                  <a:schemeClr val="bg1"/>
                </a:solidFill>
                <a:latin typeface="Helvetica" pitchFamily="2" charset="0"/>
              </a:rPr>
              <a:t>a reality</a:t>
            </a:r>
          </a:p>
        </p:txBody>
      </p:sp>
      <p:sp>
        <p:nvSpPr>
          <p:cNvPr id="7" name="TextBox 6">
            <a:extLst>
              <a:ext uri="{FF2B5EF4-FFF2-40B4-BE49-F238E27FC236}">
                <a16:creationId xmlns:a16="http://schemas.microsoft.com/office/drawing/2014/main" id="{15692EA5-0FA3-2A44-BAE3-9593B682FF38}"/>
              </a:ext>
            </a:extLst>
          </p:cNvPr>
          <p:cNvSpPr txBox="1"/>
          <p:nvPr userDrawn="1"/>
        </p:nvSpPr>
        <p:spPr>
          <a:xfrm>
            <a:off x="2088951" y="5178503"/>
            <a:ext cx="8014095" cy="615553"/>
          </a:xfrm>
          <a:prstGeom prst="rect">
            <a:avLst/>
          </a:prstGeom>
          <a:noFill/>
        </p:spPr>
        <p:txBody>
          <a:bodyPr wrap="square" rtlCol="0">
            <a:spAutoFit/>
          </a:bodyPr>
          <a:lstStyle/>
          <a:p>
            <a:pPr algn="ctr"/>
            <a:r>
              <a:rPr lang="en-US" sz="1700" dirty="0">
                <a:solidFill>
                  <a:schemeClr val="bg1"/>
                </a:solidFill>
                <a:latin typeface="Helvetica" pitchFamily="2" charset="0"/>
              </a:rPr>
              <a:t>Five quacking zephyrs jolt my wax bed. Flummoxed by job, kvetching W. zaps Iraq. Cozy sphinx waves quart jug of bad milk. </a:t>
            </a:r>
          </a:p>
        </p:txBody>
      </p:sp>
    </p:spTree>
    <p:extLst>
      <p:ext uri="{BB962C8B-B14F-4D97-AF65-F5344CB8AC3E}">
        <p14:creationId xmlns:p14="http://schemas.microsoft.com/office/powerpoint/2010/main" val="2773884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Speaker Detail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80F6E9-0270-6C45-9EE0-BC24663B857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9628" y="514643"/>
            <a:ext cx="2720114" cy="3944166"/>
          </a:xfrm>
          <a:prstGeom prst="rect">
            <a:avLst/>
          </a:prstGeom>
        </p:spPr>
      </p:pic>
      <p:sp>
        <p:nvSpPr>
          <p:cNvPr id="4" name="Rectangle 3">
            <a:extLst>
              <a:ext uri="{FF2B5EF4-FFF2-40B4-BE49-F238E27FC236}">
                <a16:creationId xmlns:a16="http://schemas.microsoft.com/office/drawing/2014/main" id="{4790881F-B2F8-8445-978A-D3C6D091AF16}"/>
              </a:ext>
            </a:extLst>
          </p:cNvPr>
          <p:cNvSpPr/>
          <p:nvPr userDrawn="1"/>
        </p:nvSpPr>
        <p:spPr>
          <a:xfrm>
            <a:off x="6347335" y="2072303"/>
            <a:ext cx="3838415" cy="531614"/>
          </a:xfrm>
          <a:prstGeom prst="rect">
            <a:avLst/>
          </a:prstGeom>
        </p:spPr>
        <p:txBody>
          <a:bodyPr wrap="square">
            <a:spAutoFit/>
          </a:bodyPr>
          <a:lstStyle/>
          <a:p>
            <a:r>
              <a:rPr lang="en-US" sz="2800" b="1" dirty="0">
                <a:solidFill>
                  <a:schemeClr val="tx2"/>
                </a:solidFill>
                <a:latin typeface="Helvetica" pitchFamily="2" charset="0"/>
                <a:ea typeface="Roboto" panose="02000000000000000000" pitchFamily="2" charset="0"/>
                <a:cs typeface="Open Sans bold" panose="020B0806030504020204" pitchFamily="34" charset="0"/>
              </a:rPr>
              <a:t>John Smith</a:t>
            </a:r>
          </a:p>
        </p:txBody>
      </p:sp>
      <p:cxnSp>
        <p:nvCxnSpPr>
          <p:cNvPr id="8" name="Straight Connector 7">
            <a:extLst>
              <a:ext uri="{FF2B5EF4-FFF2-40B4-BE49-F238E27FC236}">
                <a16:creationId xmlns:a16="http://schemas.microsoft.com/office/drawing/2014/main" id="{847F8687-D1CB-C043-A79A-5CB8A74544F8}"/>
              </a:ext>
            </a:extLst>
          </p:cNvPr>
          <p:cNvCxnSpPr>
            <a:cxnSpLocks/>
          </p:cNvCxnSpPr>
          <p:nvPr userDrawn="1"/>
        </p:nvCxnSpPr>
        <p:spPr>
          <a:xfrm flipH="1">
            <a:off x="6453130" y="3056149"/>
            <a:ext cx="351950" cy="0"/>
          </a:xfrm>
          <a:prstGeom prst="line">
            <a:avLst/>
          </a:prstGeom>
          <a:ln w="57150">
            <a:solidFill>
              <a:srgbClr val="702C89"/>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0FAFD43F-8F9F-CF42-AF3B-A1CCA399E84E}"/>
              </a:ext>
            </a:extLst>
          </p:cNvPr>
          <p:cNvSpPr>
            <a:spLocks noGrp="1"/>
          </p:cNvSpPr>
          <p:nvPr>
            <p:ph type="pic" sz="quarter" idx="4294967295"/>
          </p:nvPr>
        </p:nvSpPr>
        <p:spPr>
          <a:xfrm>
            <a:off x="890588" y="1258349"/>
            <a:ext cx="4278312" cy="5599651"/>
          </a:xfrm>
          <a:custGeom>
            <a:avLst/>
            <a:gdLst>
              <a:gd name="connsiteX0" fmla="*/ 0 w 4278312"/>
              <a:gd name="connsiteY0" fmla="*/ 0 h 5599651"/>
              <a:gd name="connsiteX1" fmla="*/ 4278312 w 4278312"/>
              <a:gd name="connsiteY1" fmla="*/ 0 h 5599651"/>
              <a:gd name="connsiteX2" fmla="*/ 4278312 w 4278312"/>
              <a:gd name="connsiteY2" fmla="*/ 5599651 h 5599651"/>
              <a:gd name="connsiteX3" fmla="*/ 0 w 4278312"/>
              <a:gd name="connsiteY3" fmla="*/ 5599651 h 5599651"/>
            </a:gdLst>
            <a:ahLst/>
            <a:cxnLst>
              <a:cxn ang="0">
                <a:pos x="connsiteX0" y="connsiteY0"/>
              </a:cxn>
              <a:cxn ang="0">
                <a:pos x="connsiteX1" y="connsiteY1"/>
              </a:cxn>
              <a:cxn ang="0">
                <a:pos x="connsiteX2" y="connsiteY2"/>
              </a:cxn>
              <a:cxn ang="0">
                <a:pos x="connsiteX3" y="connsiteY3"/>
              </a:cxn>
            </a:cxnLst>
            <a:rect l="l" t="t" r="r" b="b"/>
            <a:pathLst>
              <a:path w="4278312" h="5599651">
                <a:moveTo>
                  <a:pt x="0" y="0"/>
                </a:moveTo>
                <a:lnTo>
                  <a:pt x="4278312" y="0"/>
                </a:lnTo>
                <a:lnTo>
                  <a:pt x="4278312" y="5599651"/>
                </a:lnTo>
                <a:lnTo>
                  <a:pt x="0" y="5599651"/>
                </a:lnTo>
                <a:close/>
              </a:path>
            </a:pathLst>
          </a:custGeom>
        </p:spPr>
      </p:sp>
      <p:sp>
        <p:nvSpPr>
          <p:cNvPr id="13" name="TextBox 12">
            <a:extLst>
              <a:ext uri="{FF2B5EF4-FFF2-40B4-BE49-F238E27FC236}">
                <a16:creationId xmlns:a16="http://schemas.microsoft.com/office/drawing/2014/main" id="{ACDF5AD5-BECE-0D48-8416-256EA83D4618}"/>
              </a:ext>
            </a:extLst>
          </p:cNvPr>
          <p:cNvSpPr txBox="1"/>
          <p:nvPr userDrawn="1"/>
        </p:nvSpPr>
        <p:spPr>
          <a:xfrm>
            <a:off x="6453130" y="3794760"/>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4" name="TextBox 13">
            <a:extLst>
              <a:ext uri="{FF2B5EF4-FFF2-40B4-BE49-F238E27FC236}">
                <a16:creationId xmlns:a16="http://schemas.microsoft.com/office/drawing/2014/main" id="{E7022CB8-EC38-C44C-8763-1B7E5F915299}"/>
              </a:ext>
            </a:extLst>
          </p:cNvPr>
          <p:cNvSpPr txBox="1"/>
          <p:nvPr userDrawn="1"/>
        </p:nvSpPr>
        <p:spPr>
          <a:xfrm>
            <a:off x="6453130" y="3429000"/>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5" name="TextBox 14">
            <a:extLst>
              <a:ext uri="{FF2B5EF4-FFF2-40B4-BE49-F238E27FC236}">
                <a16:creationId xmlns:a16="http://schemas.microsoft.com/office/drawing/2014/main" id="{BE943C14-5568-1447-9909-12BE2E8780EA}"/>
              </a:ext>
            </a:extLst>
          </p:cNvPr>
          <p:cNvSpPr txBox="1"/>
          <p:nvPr userDrawn="1"/>
        </p:nvSpPr>
        <p:spPr>
          <a:xfrm>
            <a:off x="6453130" y="2595622"/>
            <a:ext cx="2921428" cy="305340"/>
          </a:xfrm>
          <a:prstGeom prst="rect">
            <a:avLst/>
          </a:prstGeom>
          <a:noFill/>
        </p:spPr>
        <p:txBody>
          <a:bodyPr wrap="square" lIns="0" rIns="0" rtlCol="0">
            <a:spAutoFit/>
          </a:bodyPr>
          <a:lstStyle/>
          <a:p>
            <a:pPr>
              <a:lnSpc>
                <a:spcPts val="1700"/>
              </a:lnSpc>
            </a:pPr>
            <a:r>
              <a:rPr lang="en-US" sz="1400" dirty="0">
                <a:solidFill>
                  <a:srgbClr val="702C89"/>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31906036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Genos International Mindful Leader">
            <a:extLst>
              <a:ext uri="{FF2B5EF4-FFF2-40B4-BE49-F238E27FC236}">
                <a16:creationId xmlns:a16="http://schemas.microsoft.com/office/drawing/2014/main" id="{1B5CFAA2-4DF3-435E-B93D-FE35ECC53F89}"/>
              </a:ext>
            </a:extLst>
          </p:cNvPr>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273327" y="1761897"/>
            <a:ext cx="3730864" cy="4263120"/>
          </a:xfrm>
          <a:prstGeom prst="rect">
            <a:avLst/>
          </a:prstGeom>
          <a:noFill/>
          <a:ln>
            <a:noFill/>
          </a:ln>
        </p:spPr>
      </p:pic>
      <p:sp>
        <p:nvSpPr>
          <p:cNvPr id="2" name="Title 1">
            <a:extLst>
              <a:ext uri="{FF2B5EF4-FFF2-40B4-BE49-F238E27FC236}">
                <a16:creationId xmlns:a16="http://schemas.microsoft.com/office/drawing/2014/main" id="{5843D249-529E-47B3-B8F2-DD1299FAAC37}"/>
              </a:ext>
            </a:extLst>
          </p:cNvPr>
          <p:cNvSpPr>
            <a:spLocks noGrp="1"/>
          </p:cNvSpPr>
          <p:nvPr>
            <p:ph type="title"/>
          </p:nvPr>
        </p:nvSpPr>
        <p:spPr>
          <a:xfrm>
            <a:off x="839788" y="457200"/>
            <a:ext cx="3932237" cy="1600200"/>
          </a:xfrm>
        </p:spPr>
        <p:txBody>
          <a:bodyPr anchor="b"/>
          <a:lstStyle>
            <a:lvl1pPr>
              <a:defRPr sz="3200">
                <a:solidFill>
                  <a:srgbClr val="002060"/>
                </a:solidFill>
                <a:effectLst>
                  <a:outerShdw blurRad="38100" dist="38100" dir="2700000" algn="tl">
                    <a:srgbClr val="000000">
                      <a:alpha val="43137"/>
                    </a:srgbClr>
                  </a:outerShdw>
                </a:effectLst>
                <a:latin typeface="Dax-Regular"/>
              </a:defRPr>
            </a:lvl1pPr>
          </a:lstStyle>
          <a:p>
            <a:r>
              <a:rPr lang="en-US" dirty="0"/>
              <a:t>Click to edit Master title style</a:t>
            </a:r>
            <a:endParaRPr lang="en-IE" dirty="0"/>
          </a:p>
        </p:txBody>
      </p:sp>
      <p:sp>
        <p:nvSpPr>
          <p:cNvPr id="3" name="Picture Placeholder 2">
            <a:extLst>
              <a:ext uri="{FF2B5EF4-FFF2-40B4-BE49-F238E27FC236}">
                <a16:creationId xmlns:a16="http://schemas.microsoft.com/office/drawing/2014/main" id="{49E46827-90E1-499B-A371-E867F2D68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8892301-6BA6-47B3-BD33-2E2CA6D5A33D}"/>
              </a:ext>
            </a:extLst>
          </p:cNvPr>
          <p:cNvSpPr>
            <a:spLocks noGrp="1"/>
          </p:cNvSpPr>
          <p:nvPr>
            <p:ph type="body" sz="half" idx="2"/>
          </p:nvPr>
        </p:nvSpPr>
        <p:spPr>
          <a:xfrm>
            <a:off x="839788" y="2057400"/>
            <a:ext cx="3932237" cy="3811588"/>
          </a:xfrm>
        </p:spPr>
        <p:txBody>
          <a:bodyPr/>
          <a:lstStyle>
            <a:lvl1pPr marL="0" indent="0">
              <a:buNone/>
              <a:defRPr sz="1600">
                <a:solidFill>
                  <a:srgbClr val="002060"/>
                </a:solidFill>
                <a:latin typeface="Dax-Regular"/>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F7643F57-63C6-4CE2-8B4F-67FC53C0C0B3}"/>
              </a:ext>
            </a:extLst>
          </p:cNvPr>
          <p:cNvSpPr>
            <a:spLocks noGrp="1"/>
          </p:cNvSpPr>
          <p:nvPr>
            <p:ph type="dt" sz="half" idx="10"/>
          </p:nvPr>
        </p:nvSpPr>
        <p:spPr/>
        <p:txBody>
          <a:bodyPr/>
          <a:lstStyle/>
          <a:p>
            <a:fld id="{31651DF9-5F90-42E8-9F86-85A3788FAA01}" type="datetimeFigureOut">
              <a:rPr lang="en-IE" smtClean="0"/>
              <a:t>28/07/2022</a:t>
            </a:fld>
            <a:endParaRPr lang="en-IE"/>
          </a:p>
        </p:txBody>
      </p:sp>
      <p:sp>
        <p:nvSpPr>
          <p:cNvPr id="6" name="Footer Placeholder 5">
            <a:extLst>
              <a:ext uri="{FF2B5EF4-FFF2-40B4-BE49-F238E27FC236}">
                <a16:creationId xmlns:a16="http://schemas.microsoft.com/office/drawing/2014/main" id="{70A8D7B4-4943-4A86-AFEA-24367922C4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7DCFE0A-9DDF-4CAC-9B27-738C6ED3C575}"/>
              </a:ext>
            </a:extLst>
          </p:cNvPr>
          <p:cNvSpPr>
            <a:spLocks noGrp="1"/>
          </p:cNvSpPr>
          <p:nvPr>
            <p:ph type="sldNum" sz="quarter" idx="12"/>
          </p:nvPr>
        </p:nvSpPr>
        <p:spPr/>
        <p:txBody>
          <a:bodyPr/>
          <a:lstStyle/>
          <a:p>
            <a:fld id="{437138A5-1446-4373-BC59-F924F6F0B818}" type="slidenum">
              <a:rPr lang="en-IE" smtClean="0"/>
              <a:t>‹#›</a:t>
            </a:fld>
            <a:endParaRPr lang="en-IE"/>
          </a:p>
        </p:txBody>
      </p:sp>
      <p:pic>
        <p:nvPicPr>
          <p:cNvPr id="9" name="Picture 8">
            <a:extLst>
              <a:ext uri="{FF2B5EF4-FFF2-40B4-BE49-F238E27FC236}">
                <a16:creationId xmlns:a16="http://schemas.microsoft.com/office/drawing/2014/main" id="{27B29D6B-237F-47A2-A948-B785D6AE0E1D}"/>
              </a:ext>
            </a:extLst>
          </p:cNvPr>
          <p:cNvPicPr>
            <a:picLocks noChangeAspect="1"/>
          </p:cNvPicPr>
          <p:nvPr userDrawn="1"/>
        </p:nvPicPr>
        <p:blipFill>
          <a:blip r:embed="rId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33186111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2 Rows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354DF3-C284-3948-8391-75A1592B5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7194" y="2830360"/>
            <a:ext cx="2720114" cy="3944166"/>
          </a:xfrm>
          <a:prstGeom prst="rect">
            <a:avLst/>
          </a:prstGeom>
        </p:spPr>
      </p:pic>
      <p:sp>
        <p:nvSpPr>
          <p:cNvPr id="11" name="Picture Placeholder 3">
            <a:extLst>
              <a:ext uri="{FF2B5EF4-FFF2-40B4-BE49-F238E27FC236}">
                <a16:creationId xmlns:a16="http://schemas.microsoft.com/office/drawing/2014/main" id="{B7C50E7B-AB1F-F04B-B323-D933EB820809}"/>
              </a:ext>
            </a:extLst>
          </p:cNvPr>
          <p:cNvSpPr>
            <a:spLocks noGrp="1"/>
          </p:cNvSpPr>
          <p:nvPr>
            <p:ph type="pic" sz="quarter" idx="4294967295"/>
          </p:nvPr>
        </p:nvSpPr>
        <p:spPr>
          <a:xfrm>
            <a:off x="1208853" y="2048719"/>
            <a:ext cx="3867150" cy="4809281"/>
          </a:xfrm>
          <a:custGeom>
            <a:avLst/>
            <a:gdLst>
              <a:gd name="connsiteX0" fmla="*/ 0 w 3867150"/>
              <a:gd name="connsiteY0" fmla="*/ 0 h 3867150"/>
              <a:gd name="connsiteX1" fmla="*/ 3867150 w 3867150"/>
              <a:gd name="connsiteY1" fmla="*/ 0 h 3867150"/>
              <a:gd name="connsiteX2" fmla="*/ 3867150 w 3867150"/>
              <a:gd name="connsiteY2" fmla="*/ 3867150 h 3867150"/>
              <a:gd name="connsiteX3" fmla="*/ 0 w 3867150"/>
              <a:gd name="connsiteY3" fmla="*/ 3867150 h 3867150"/>
            </a:gdLst>
            <a:ahLst/>
            <a:cxnLst>
              <a:cxn ang="0">
                <a:pos x="connsiteX0" y="connsiteY0"/>
              </a:cxn>
              <a:cxn ang="0">
                <a:pos x="connsiteX1" y="connsiteY1"/>
              </a:cxn>
              <a:cxn ang="0">
                <a:pos x="connsiteX2" y="connsiteY2"/>
              </a:cxn>
              <a:cxn ang="0">
                <a:pos x="connsiteX3" y="connsiteY3"/>
              </a:cxn>
            </a:cxnLst>
            <a:rect l="l" t="t" r="r" b="b"/>
            <a:pathLst>
              <a:path w="3867150" h="3867150">
                <a:moveTo>
                  <a:pt x="0" y="0"/>
                </a:moveTo>
                <a:lnTo>
                  <a:pt x="3867150" y="0"/>
                </a:lnTo>
                <a:lnTo>
                  <a:pt x="3867150" y="3867150"/>
                </a:lnTo>
                <a:lnTo>
                  <a:pt x="0" y="3867150"/>
                </a:lnTo>
                <a:close/>
              </a:path>
            </a:pathLst>
          </a:custGeom>
        </p:spPr>
      </p:sp>
      <p:sp>
        <p:nvSpPr>
          <p:cNvPr id="12" name="TextBox 11">
            <a:extLst>
              <a:ext uri="{FF2B5EF4-FFF2-40B4-BE49-F238E27FC236}">
                <a16:creationId xmlns:a16="http://schemas.microsoft.com/office/drawing/2014/main" id="{8501F6E0-E82D-7542-909B-DA9642D75905}"/>
              </a:ext>
            </a:extLst>
          </p:cNvPr>
          <p:cNvSpPr txBox="1"/>
          <p:nvPr userDrawn="1"/>
        </p:nvSpPr>
        <p:spPr>
          <a:xfrm>
            <a:off x="6453130" y="1690188"/>
            <a:ext cx="3521586" cy="2038763"/>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 dim wiki-girl. Have a pick: twenty six letters - no forcing a jumbled quiz! </a:t>
            </a:r>
          </a:p>
        </p:txBody>
      </p:sp>
      <p:sp>
        <p:nvSpPr>
          <p:cNvPr id="13" name="TextBox 12">
            <a:extLst>
              <a:ext uri="{FF2B5EF4-FFF2-40B4-BE49-F238E27FC236}">
                <a16:creationId xmlns:a16="http://schemas.microsoft.com/office/drawing/2014/main" id="{C63DFEE1-14F7-1546-B92C-51401808ED67}"/>
              </a:ext>
            </a:extLst>
          </p:cNvPr>
          <p:cNvSpPr txBox="1"/>
          <p:nvPr userDrawn="1"/>
        </p:nvSpPr>
        <p:spPr>
          <a:xfrm>
            <a:off x="6453130" y="1324428"/>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4" name="TextBox 13">
            <a:extLst>
              <a:ext uri="{FF2B5EF4-FFF2-40B4-BE49-F238E27FC236}">
                <a16:creationId xmlns:a16="http://schemas.microsoft.com/office/drawing/2014/main" id="{41304BFE-66CF-BE42-BF80-562474747560}"/>
              </a:ext>
            </a:extLst>
          </p:cNvPr>
          <p:cNvSpPr txBox="1"/>
          <p:nvPr userDrawn="1"/>
        </p:nvSpPr>
        <p:spPr>
          <a:xfrm>
            <a:off x="6453130" y="4699605"/>
            <a:ext cx="3521586" cy="948721"/>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p:txBody>
      </p:sp>
      <p:sp>
        <p:nvSpPr>
          <p:cNvPr id="15" name="TextBox 14">
            <a:extLst>
              <a:ext uri="{FF2B5EF4-FFF2-40B4-BE49-F238E27FC236}">
                <a16:creationId xmlns:a16="http://schemas.microsoft.com/office/drawing/2014/main" id="{4F91DBF2-42B1-D041-BBD0-9AFDAD567858}"/>
              </a:ext>
            </a:extLst>
          </p:cNvPr>
          <p:cNvSpPr txBox="1"/>
          <p:nvPr userDrawn="1"/>
        </p:nvSpPr>
        <p:spPr>
          <a:xfrm>
            <a:off x="6453130" y="4333845"/>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16" name="TextBox 15">
            <a:extLst>
              <a:ext uri="{FF2B5EF4-FFF2-40B4-BE49-F238E27FC236}">
                <a16:creationId xmlns:a16="http://schemas.microsoft.com/office/drawing/2014/main" id="{D804BAF8-9B17-EC4B-8BA7-5CB4F725D725}"/>
              </a:ext>
            </a:extLst>
          </p:cNvPr>
          <p:cNvSpPr txBox="1"/>
          <p:nvPr userDrawn="1"/>
        </p:nvSpPr>
        <p:spPr>
          <a:xfrm>
            <a:off x="1158532" y="1227542"/>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Key Messages</a:t>
            </a:r>
          </a:p>
        </p:txBody>
      </p:sp>
    </p:spTree>
    <p:extLst>
      <p:ext uri="{BB962C8B-B14F-4D97-AF65-F5344CB8AC3E}">
        <p14:creationId xmlns:p14="http://schemas.microsoft.com/office/powerpoint/2010/main" val="26794552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Gallery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E32370-FA6A-2543-8A20-8A4E50F1C8C0}"/>
              </a:ext>
            </a:extLst>
          </p:cNvPr>
          <p:cNvSpPr/>
          <p:nvPr userDrawn="1"/>
        </p:nvSpPr>
        <p:spPr>
          <a:xfrm>
            <a:off x="0" y="1"/>
            <a:ext cx="7524750" cy="6857999"/>
          </a:xfrm>
          <a:prstGeom prst="rect">
            <a:avLst/>
          </a:prstGeom>
          <a:solidFill>
            <a:srgbClr val="702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63F4FC9C-60B8-7C48-8F00-40401F714304}"/>
              </a:ext>
            </a:extLst>
          </p:cNvPr>
          <p:cNvSpPr>
            <a:spLocks noGrp="1"/>
          </p:cNvSpPr>
          <p:nvPr>
            <p:ph type="pic" sz="quarter" idx="14"/>
          </p:nvPr>
        </p:nvSpPr>
        <p:spPr>
          <a:xfrm>
            <a:off x="4667250" y="2514601"/>
            <a:ext cx="2857500" cy="4343399"/>
          </a:xfrm>
          <a:custGeom>
            <a:avLst/>
            <a:gdLst>
              <a:gd name="connsiteX0" fmla="*/ 0 w 2857500"/>
              <a:gd name="connsiteY0" fmla="*/ 0 h 4343399"/>
              <a:gd name="connsiteX1" fmla="*/ 2857500 w 2857500"/>
              <a:gd name="connsiteY1" fmla="*/ 0 h 4343399"/>
              <a:gd name="connsiteX2" fmla="*/ 2857500 w 2857500"/>
              <a:gd name="connsiteY2" fmla="*/ 4343399 h 4343399"/>
              <a:gd name="connsiteX3" fmla="*/ 0 w 2857500"/>
              <a:gd name="connsiteY3" fmla="*/ 4343399 h 4343399"/>
            </a:gdLst>
            <a:ahLst/>
            <a:cxnLst>
              <a:cxn ang="0">
                <a:pos x="connsiteX0" y="connsiteY0"/>
              </a:cxn>
              <a:cxn ang="0">
                <a:pos x="connsiteX1" y="connsiteY1"/>
              </a:cxn>
              <a:cxn ang="0">
                <a:pos x="connsiteX2" y="connsiteY2"/>
              </a:cxn>
              <a:cxn ang="0">
                <a:pos x="connsiteX3" y="connsiteY3"/>
              </a:cxn>
            </a:cxnLst>
            <a:rect l="l" t="t" r="r" b="b"/>
            <a:pathLst>
              <a:path w="2857500" h="4343399">
                <a:moveTo>
                  <a:pt x="0" y="0"/>
                </a:moveTo>
                <a:lnTo>
                  <a:pt x="2857500" y="0"/>
                </a:lnTo>
                <a:lnTo>
                  <a:pt x="2857500" y="4343399"/>
                </a:lnTo>
                <a:lnTo>
                  <a:pt x="0" y="4343399"/>
                </a:lnTo>
                <a:close/>
              </a:path>
            </a:pathLst>
          </a:custGeom>
        </p:spPr>
      </p:sp>
      <p:sp>
        <p:nvSpPr>
          <p:cNvPr id="11" name="Picture Placeholder 4">
            <a:extLst>
              <a:ext uri="{FF2B5EF4-FFF2-40B4-BE49-F238E27FC236}">
                <a16:creationId xmlns:a16="http://schemas.microsoft.com/office/drawing/2014/main" id="{8D5DF6BB-49B7-B045-83C6-E798A1186CE1}"/>
              </a:ext>
            </a:extLst>
          </p:cNvPr>
          <p:cNvSpPr>
            <a:spLocks noGrp="1"/>
          </p:cNvSpPr>
          <p:nvPr>
            <p:ph type="pic" sz="quarter" idx="13"/>
          </p:nvPr>
        </p:nvSpPr>
        <p:spPr>
          <a:xfrm>
            <a:off x="7524750" y="1"/>
            <a:ext cx="2286000" cy="2514600"/>
          </a:xfrm>
          <a:custGeom>
            <a:avLst/>
            <a:gdLst>
              <a:gd name="connsiteX0" fmla="*/ 0 w 2286000"/>
              <a:gd name="connsiteY0" fmla="*/ 0 h 2514600"/>
              <a:gd name="connsiteX1" fmla="*/ 2286000 w 2286000"/>
              <a:gd name="connsiteY1" fmla="*/ 0 h 2514600"/>
              <a:gd name="connsiteX2" fmla="*/ 2286000 w 2286000"/>
              <a:gd name="connsiteY2" fmla="*/ 2514600 h 2514600"/>
              <a:gd name="connsiteX3" fmla="*/ 0 w 2286000"/>
              <a:gd name="connsiteY3" fmla="*/ 2514600 h 2514600"/>
            </a:gdLst>
            <a:ahLst/>
            <a:cxnLst>
              <a:cxn ang="0">
                <a:pos x="connsiteX0" y="connsiteY0"/>
              </a:cxn>
              <a:cxn ang="0">
                <a:pos x="connsiteX1" y="connsiteY1"/>
              </a:cxn>
              <a:cxn ang="0">
                <a:pos x="connsiteX2" y="connsiteY2"/>
              </a:cxn>
              <a:cxn ang="0">
                <a:pos x="connsiteX3" y="connsiteY3"/>
              </a:cxn>
            </a:cxnLst>
            <a:rect l="l" t="t" r="r" b="b"/>
            <a:pathLst>
              <a:path w="2286000" h="2514600">
                <a:moveTo>
                  <a:pt x="0" y="0"/>
                </a:moveTo>
                <a:lnTo>
                  <a:pt x="2286000" y="0"/>
                </a:lnTo>
                <a:lnTo>
                  <a:pt x="2286000" y="2514600"/>
                </a:lnTo>
                <a:lnTo>
                  <a:pt x="0" y="2514600"/>
                </a:lnTo>
                <a:close/>
              </a:path>
            </a:pathLst>
          </a:custGeom>
        </p:spPr>
      </p:sp>
      <p:sp>
        <p:nvSpPr>
          <p:cNvPr id="12" name="TextBox 11">
            <a:extLst>
              <a:ext uri="{FF2B5EF4-FFF2-40B4-BE49-F238E27FC236}">
                <a16:creationId xmlns:a16="http://schemas.microsoft.com/office/drawing/2014/main" id="{1BC6CAD9-7BA7-104C-97D3-A7B3F4AEB8FD}"/>
              </a:ext>
            </a:extLst>
          </p:cNvPr>
          <p:cNvSpPr txBox="1"/>
          <p:nvPr userDrawn="1"/>
        </p:nvSpPr>
        <p:spPr>
          <a:xfrm>
            <a:off x="1158532" y="801912"/>
            <a:ext cx="3208843" cy="513282"/>
          </a:xfrm>
          <a:prstGeom prst="rect">
            <a:avLst/>
          </a:prstGeom>
          <a:noFill/>
        </p:spPr>
        <p:txBody>
          <a:bodyPr wrap="square" rtlCol="0">
            <a:spAutoFit/>
          </a:bodyPr>
          <a:lstStyle/>
          <a:p>
            <a:pPr>
              <a:lnSpc>
                <a:spcPts val="3200"/>
              </a:lnSpc>
            </a:pPr>
            <a:r>
              <a:rPr lang="en-US" sz="3200" b="1" dirty="0">
                <a:solidFill>
                  <a:schemeClr val="accent6"/>
                </a:solidFill>
                <a:latin typeface="Helvetica" pitchFamily="2" charset="0"/>
              </a:rPr>
              <a:t>Key Messages</a:t>
            </a:r>
          </a:p>
        </p:txBody>
      </p:sp>
      <p:sp>
        <p:nvSpPr>
          <p:cNvPr id="13" name="TextBox 12">
            <a:extLst>
              <a:ext uri="{FF2B5EF4-FFF2-40B4-BE49-F238E27FC236}">
                <a16:creationId xmlns:a16="http://schemas.microsoft.com/office/drawing/2014/main" id="{30AA5C1E-BCEF-8D46-9718-53EB68DDAAFD}"/>
              </a:ext>
            </a:extLst>
          </p:cNvPr>
          <p:cNvSpPr txBox="1"/>
          <p:nvPr userDrawn="1"/>
        </p:nvSpPr>
        <p:spPr>
          <a:xfrm>
            <a:off x="8091925" y="3768042"/>
            <a:ext cx="3249010" cy="1820755"/>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Waltz, bad nymph, for quick jigs vex!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Six Japan quickly forgot how to waltz. Big July earthquakes confound zany experimental vow. Foxy parsons quiz and cajole the lovably.</a:t>
            </a:r>
          </a:p>
        </p:txBody>
      </p:sp>
      <p:sp>
        <p:nvSpPr>
          <p:cNvPr id="14" name="TextBox 13">
            <a:extLst>
              <a:ext uri="{FF2B5EF4-FFF2-40B4-BE49-F238E27FC236}">
                <a16:creationId xmlns:a16="http://schemas.microsoft.com/office/drawing/2014/main" id="{7A3AF87D-D416-A145-93BE-FAD479A42238}"/>
              </a:ext>
            </a:extLst>
          </p:cNvPr>
          <p:cNvSpPr txBox="1"/>
          <p:nvPr userDrawn="1"/>
        </p:nvSpPr>
        <p:spPr>
          <a:xfrm>
            <a:off x="8091925" y="3402282"/>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3883546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List Styl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AB7B2-B5EC-B648-AE33-6B020CF999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2290" y="1571548"/>
            <a:ext cx="2720114" cy="3944166"/>
          </a:xfrm>
          <a:prstGeom prst="rect">
            <a:avLst/>
          </a:prstGeom>
        </p:spPr>
      </p:pic>
      <p:sp>
        <p:nvSpPr>
          <p:cNvPr id="15" name="Rectangle 14">
            <a:extLst>
              <a:ext uri="{FF2B5EF4-FFF2-40B4-BE49-F238E27FC236}">
                <a16:creationId xmlns:a16="http://schemas.microsoft.com/office/drawing/2014/main" id="{BB24E7F0-D34D-D144-9ADB-B385B05A723F}"/>
              </a:ext>
            </a:extLst>
          </p:cNvPr>
          <p:cNvSpPr/>
          <p:nvPr userDrawn="1"/>
        </p:nvSpPr>
        <p:spPr>
          <a:xfrm>
            <a:off x="6343769"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37AA0438-6986-F24F-BED6-16832EE13206}"/>
              </a:ext>
            </a:extLst>
          </p:cNvPr>
          <p:cNvCxnSpPr>
            <a:cxnSpLocks/>
          </p:cNvCxnSpPr>
          <p:nvPr userDrawn="1"/>
        </p:nvCxnSpPr>
        <p:spPr>
          <a:xfrm>
            <a:off x="6434315" y="4250627"/>
            <a:ext cx="356018" cy="0"/>
          </a:xfrm>
          <a:prstGeom prst="line">
            <a:avLst/>
          </a:prstGeom>
          <a:ln w="38100">
            <a:solidFill>
              <a:srgbClr val="702C89"/>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315E65E4-5538-5F46-B5D4-2DDABE8E0982}"/>
              </a:ext>
            </a:extLst>
          </p:cNvPr>
          <p:cNvSpPr>
            <a:spLocks noGrp="1"/>
          </p:cNvSpPr>
          <p:nvPr>
            <p:ph type="pic" sz="quarter" idx="4294967295"/>
          </p:nvPr>
        </p:nvSpPr>
        <p:spPr>
          <a:xfrm>
            <a:off x="927286" y="1959432"/>
            <a:ext cx="4825814" cy="4898568"/>
          </a:xfrm>
          <a:custGeom>
            <a:avLst/>
            <a:gdLst>
              <a:gd name="connsiteX0" fmla="*/ 0 w 4825814"/>
              <a:gd name="connsiteY0" fmla="*/ 0 h 3512731"/>
              <a:gd name="connsiteX1" fmla="*/ 4825814 w 4825814"/>
              <a:gd name="connsiteY1" fmla="*/ 0 h 3512731"/>
              <a:gd name="connsiteX2" fmla="*/ 4825814 w 4825814"/>
              <a:gd name="connsiteY2" fmla="*/ 3512731 h 3512731"/>
              <a:gd name="connsiteX3" fmla="*/ 0 w 4825814"/>
              <a:gd name="connsiteY3" fmla="*/ 3512731 h 3512731"/>
            </a:gdLst>
            <a:ahLst/>
            <a:cxnLst>
              <a:cxn ang="0">
                <a:pos x="connsiteX0" y="connsiteY0"/>
              </a:cxn>
              <a:cxn ang="0">
                <a:pos x="connsiteX1" y="connsiteY1"/>
              </a:cxn>
              <a:cxn ang="0">
                <a:pos x="connsiteX2" y="connsiteY2"/>
              </a:cxn>
              <a:cxn ang="0">
                <a:pos x="connsiteX3" y="connsiteY3"/>
              </a:cxn>
            </a:cxnLst>
            <a:rect l="l" t="t" r="r" b="b"/>
            <a:pathLst>
              <a:path w="4825814" h="3512731">
                <a:moveTo>
                  <a:pt x="0" y="0"/>
                </a:moveTo>
                <a:lnTo>
                  <a:pt x="4825814" y="0"/>
                </a:lnTo>
                <a:lnTo>
                  <a:pt x="4825814" y="3512731"/>
                </a:lnTo>
                <a:lnTo>
                  <a:pt x="0" y="3512731"/>
                </a:lnTo>
                <a:close/>
              </a:path>
            </a:pathLst>
          </a:custGeom>
        </p:spPr>
      </p:sp>
      <p:sp>
        <p:nvSpPr>
          <p:cNvPr id="22" name="TextBox 21">
            <a:extLst>
              <a:ext uri="{FF2B5EF4-FFF2-40B4-BE49-F238E27FC236}">
                <a16:creationId xmlns:a16="http://schemas.microsoft.com/office/drawing/2014/main" id="{3B7089F9-EC03-9A49-954B-87BAAFFECEF3}"/>
              </a:ext>
            </a:extLst>
          </p:cNvPr>
          <p:cNvSpPr txBox="1"/>
          <p:nvPr userDrawn="1"/>
        </p:nvSpPr>
        <p:spPr>
          <a:xfrm>
            <a:off x="927286" y="957675"/>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Bullet Points</a:t>
            </a:r>
          </a:p>
        </p:txBody>
      </p:sp>
      <p:sp>
        <p:nvSpPr>
          <p:cNvPr id="23" name="TextBox 22">
            <a:extLst>
              <a:ext uri="{FF2B5EF4-FFF2-40B4-BE49-F238E27FC236}">
                <a16:creationId xmlns:a16="http://schemas.microsoft.com/office/drawing/2014/main" id="{1BE0861D-0930-2C44-AEAD-9A4438FE121C}"/>
              </a:ext>
            </a:extLst>
          </p:cNvPr>
          <p:cNvSpPr txBox="1"/>
          <p:nvPr userDrawn="1"/>
        </p:nvSpPr>
        <p:spPr>
          <a:xfrm>
            <a:off x="6438902"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4" name="Rectangle 23">
            <a:extLst>
              <a:ext uri="{FF2B5EF4-FFF2-40B4-BE49-F238E27FC236}">
                <a16:creationId xmlns:a16="http://schemas.microsoft.com/office/drawing/2014/main" id="{23565760-EB50-7643-8E5F-0922A49DF12C}"/>
              </a:ext>
            </a:extLst>
          </p:cNvPr>
          <p:cNvSpPr/>
          <p:nvPr userDrawn="1"/>
        </p:nvSpPr>
        <p:spPr>
          <a:xfrm>
            <a:off x="8611956" y="4477895"/>
            <a:ext cx="2030471" cy="1448473"/>
          </a:xfrm>
          <a:prstGeom prst="rect">
            <a:avLst/>
          </a:prstGeom>
        </p:spPr>
        <p:txBody>
          <a:bodyPr wrap="square">
            <a:spAutoFit/>
          </a:bodyPr>
          <a:lstStyle/>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Using a simple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syntax, all you have</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to do is add </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any number this</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of HTML nodes that</a:t>
            </a:r>
          </a:p>
          <a:p>
            <a:pPr marL="171450" indent="-171450">
              <a:lnSpc>
                <a:spcPts val="1800"/>
              </a:lnSpc>
              <a:buFont typeface="Wingdings" panose="05000000000000000000" pitchFamily="2" charset="2"/>
              <a:buChar char="§"/>
            </a:pPr>
            <a:r>
              <a:rPr lang="en-GB" sz="1100" dirty="0">
                <a:solidFill>
                  <a:srgbClr val="3C4950"/>
                </a:solidFill>
                <a:latin typeface="Helvetica" pitchFamily="2" charset="0"/>
                <a:ea typeface="Roboto" panose="02000000000000000000" pitchFamily="2" charset="0"/>
                <a:cs typeface="Open Sans" panose="020B0606030504020204" pitchFamily="34" charset="0"/>
              </a:rPr>
              <a:t>Dummy content. </a:t>
            </a:r>
            <a:endParaRPr lang="en-US" sz="1100" dirty="0">
              <a:solidFill>
                <a:srgbClr val="3C4950"/>
              </a:solidFill>
              <a:latin typeface="Helvetica" pitchFamily="2" charset="0"/>
              <a:ea typeface="Roboto" panose="02000000000000000000" pitchFamily="2" charset="0"/>
              <a:cs typeface="Open Sans" panose="020B0606030504020204" pitchFamily="34" charset="0"/>
            </a:endParaRPr>
          </a:p>
        </p:txBody>
      </p:sp>
      <p:cxnSp>
        <p:nvCxnSpPr>
          <p:cNvPr id="25" name="Straight Connector 24">
            <a:extLst>
              <a:ext uri="{FF2B5EF4-FFF2-40B4-BE49-F238E27FC236}">
                <a16:creationId xmlns:a16="http://schemas.microsoft.com/office/drawing/2014/main" id="{8B344C57-307A-FB4D-ACDA-26E0375E073B}"/>
              </a:ext>
            </a:extLst>
          </p:cNvPr>
          <p:cNvCxnSpPr>
            <a:cxnSpLocks/>
          </p:cNvCxnSpPr>
          <p:nvPr userDrawn="1"/>
        </p:nvCxnSpPr>
        <p:spPr>
          <a:xfrm>
            <a:off x="8702502" y="4250627"/>
            <a:ext cx="356018" cy="0"/>
          </a:xfrm>
          <a:prstGeom prst="line">
            <a:avLst/>
          </a:prstGeom>
          <a:ln w="38100">
            <a:solidFill>
              <a:srgbClr val="702C8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1D88FD7-76D3-FD4A-A6EB-895D11D8ABEA}"/>
              </a:ext>
            </a:extLst>
          </p:cNvPr>
          <p:cNvSpPr txBox="1"/>
          <p:nvPr userDrawn="1"/>
        </p:nvSpPr>
        <p:spPr>
          <a:xfrm>
            <a:off x="8707089" y="3765131"/>
            <a:ext cx="193533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
        <p:nvSpPr>
          <p:cNvPr id="27" name="TextBox 26">
            <a:extLst>
              <a:ext uri="{FF2B5EF4-FFF2-40B4-BE49-F238E27FC236}">
                <a16:creationId xmlns:a16="http://schemas.microsoft.com/office/drawing/2014/main" id="{ED51C29F-5FB8-DA4A-95B9-83CF8B6DF338}"/>
              </a:ext>
            </a:extLst>
          </p:cNvPr>
          <p:cNvSpPr txBox="1"/>
          <p:nvPr userDrawn="1"/>
        </p:nvSpPr>
        <p:spPr>
          <a:xfrm>
            <a:off x="6438901" y="1948210"/>
            <a:ext cx="4735779" cy="1298625"/>
          </a:xfrm>
          <a:prstGeom prst="rect">
            <a:avLst/>
          </a:prstGeom>
          <a:noFill/>
        </p:spPr>
        <p:txBody>
          <a:bodyPr wrap="square" lIns="0" rIns="0" rtlCol="0">
            <a:spAutoFit/>
          </a:bodyPr>
          <a:lstStyle/>
          <a:p>
            <a:pPr>
              <a:lnSpc>
                <a:spcPct val="110000"/>
              </a:lnSpc>
            </a:pPr>
            <a:r>
              <a:rPr lang="en-US" sz="1800" dirty="0">
                <a:solidFill>
                  <a:srgbClr val="702C89"/>
                </a:solidFill>
                <a:latin typeface="Helvetica" pitchFamily="2" charset="0"/>
                <a:ea typeface="Open Sans" panose="020B0606030504020204" pitchFamily="34" charset="0"/>
                <a:cs typeface="Open Sans" panose="020B0606030504020204" pitchFamily="34" charset="0"/>
              </a:rPr>
              <a:t>The quick, brown fox jumps over a lazy dog. DJs flock by when MTV ax quiz prog. Junk MTV quiz graced by fox whelps. Bawds jog, flick quartz, vex nymphs. </a:t>
            </a:r>
          </a:p>
        </p:txBody>
      </p:sp>
    </p:spTree>
    <p:extLst>
      <p:ext uri="{BB962C8B-B14F-4D97-AF65-F5344CB8AC3E}">
        <p14:creationId xmlns:p14="http://schemas.microsoft.com/office/powerpoint/2010/main" val="20631034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Cover P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050808-2DD2-654E-BB59-C2DDAB584F2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15" name="Rectangle 14">
            <a:extLst>
              <a:ext uri="{FF2B5EF4-FFF2-40B4-BE49-F238E27FC236}">
                <a16:creationId xmlns:a16="http://schemas.microsoft.com/office/drawing/2014/main" id="{A207ACB5-0062-5949-A35C-8C91D2F323E3}"/>
              </a:ext>
            </a:extLst>
          </p:cNvPr>
          <p:cNvSpPr/>
          <p:nvPr userDrawn="1"/>
        </p:nvSpPr>
        <p:spPr>
          <a:xfrm>
            <a:off x="0"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0C258D0-343B-E743-B8F5-AC8D1C788E4E}"/>
              </a:ext>
            </a:extLst>
          </p:cNvPr>
          <p:cNvSpPr/>
          <p:nvPr userDrawn="1"/>
        </p:nvSpPr>
        <p:spPr>
          <a:xfrm>
            <a:off x="0" y="1508166"/>
            <a:ext cx="6349042" cy="35825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BD10950-ECCB-DF40-9FE3-41529BEFA2C4}"/>
              </a:ext>
            </a:extLst>
          </p:cNvPr>
          <p:cNvSpPr/>
          <p:nvPr userDrawn="1"/>
        </p:nvSpPr>
        <p:spPr>
          <a:xfrm>
            <a:off x="459930" y="4968816"/>
            <a:ext cx="2542061" cy="200112"/>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704D1B8-91C9-2A40-B316-5A4A11B41C43}"/>
              </a:ext>
            </a:extLst>
          </p:cNvPr>
          <p:cNvSpPr txBox="1"/>
          <p:nvPr userDrawn="1"/>
        </p:nvSpPr>
        <p:spPr>
          <a:xfrm>
            <a:off x="353228" y="3330604"/>
            <a:ext cx="4283211" cy="954107"/>
          </a:xfrm>
          <a:prstGeom prst="rect">
            <a:avLst/>
          </a:prstGeom>
          <a:noFill/>
        </p:spPr>
        <p:txBody>
          <a:bodyPr wrap="square" rtlCol="0">
            <a:spAutoFit/>
          </a:bodyPr>
          <a:lstStyle/>
          <a:p>
            <a:pPr algn="l">
              <a:lnSpc>
                <a:spcPct val="100000"/>
              </a:lnSpc>
            </a:pPr>
            <a:r>
              <a:rPr lang="en-US" sz="5600" b="1" dirty="0">
                <a:solidFill>
                  <a:schemeClr val="tx2"/>
                </a:solidFill>
                <a:latin typeface="Helvetica" pitchFamily="2" charset="0"/>
              </a:rPr>
              <a:t>Cover Page</a:t>
            </a:r>
          </a:p>
        </p:txBody>
      </p:sp>
      <p:pic>
        <p:nvPicPr>
          <p:cNvPr id="8" name="Picture 7">
            <a:extLst>
              <a:ext uri="{FF2B5EF4-FFF2-40B4-BE49-F238E27FC236}">
                <a16:creationId xmlns:a16="http://schemas.microsoft.com/office/drawing/2014/main" id="{508E3104-B7FE-494B-A32E-B46AB5FBCC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59931" y="2314338"/>
            <a:ext cx="2306298" cy="768766"/>
          </a:xfrm>
          <a:prstGeom prst="rect">
            <a:avLst/>
          </a:prstGeom>
        </p:spPr>
      </p:pic>
    </p:spTree>
    <p:extLst>
      <p:ext uri="{BB962C8B-B14F-4D97-AF65-F5344CB8AC3E}">
        <p14:creationId xmlns:p14="http://schemas.microsoft.com/office/powerpoint/2010/main" val="1430308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E502746-1C33-C749-8443-6F1425C6D2C6}"/>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7" name="Rectangle 6">
            <a:extLst>
              <a:ext uri="{FF2B5EF4-FFF2-40B4-BE49-F238E27FC236}">
                <a16:creationId xmlns:a16="http://schemas.microsoft.com/office/drawing/2014/main" id="{144A6CF0-FC55-D74E-9E44-BE783E4477F1}"/>
              </a:ext>
            </a:extLst>
          </p:cNvPr>
          <p:cNvSpPr/>
          <p:nvPr userDrawn="1"/>
        </p:nvSpPr>
        <p:spPr>
          <a:xfrm>
            <a:off x="-1" y="0"/>
            <a:ext cx="12192000" cy="6858000"/>
          </a:xfrm>
          <a:prstGeom prst="rect">
            <a:avLst/>
          </a:prstGeom>
          <a:solidFill>
            <a:srgbClr val="111111">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F036377-1898-C144-9565-40FFF8CB6EB1}"/>
              </a:ext>
            </a:extLst>
          </p:cNvPr>
          <p:cNvSpPr/>
          <p:nvPr userDrawn="1"/>
        </p:nvSpPr>
        <p:spPr>
          <a:xfrm>
            <a:off x="2099025" y="2208809"/>
            <a:ext cx="7993948" cy="2789117"/>
          </a:xfrm>
          <a:prstGeom prst="rect">
            <a:avLst/>
          </a:prstGeom>
          <a:solidFill>
            <a:srgbClr val="5CAD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85616A2-3753-A347-B4A4-41FE35F12409}"/>
              </a:ext>
            </a:extLst>
          </p:cNvPr>
          <p:cNvSpPr/>
          <p:nvPr userDrawn="1"/>
        </p:nvSpPr>
        <p:spPr>
          <a:xfrm>
            <a:off x="5456535" y="4891319"/>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11DB163-6396-394B-B471-2344C659BB96}"/>
              </a:ext>
            </a:extLst>
          </p:cNvPr>
          <p:cNvSpPr txBox="1"/>
          <p:nvPr userDrawn="1"/>
        </p:nvSpPr>
        <p:spPr>
          <a:xfrm>
            <a:off x="2784762" y="3256124"/>
            <a:ext cx="6622474" cy="694485"/>
          </a:xfrm>
          <a:prstGeom prst="rect">
            <a:avLst/>
          </a:prstGeom>
          <a:noFill/>
        </p:spPr>
        <p:txBody>
          <a:bodyPr wrap="square" rtlCol="0">
            <a:spAutoFit/>
          </a:bodyPr>
          <a:lstStyle/>
          <a:p>
            <a:pPr algn="ctr">
              <a:lnSpc>
                <a:spcPts val="4200"/>
              </a:lnSpc>
            </a:pPr>
            <a:r>
              <a:rPr lang="en-US" sz="5600" b="1" dirty="0">
                <a:solidFill>
                  <a:schemeClr val="accent6"/>
                </a:solidFill>
                <a:latin typeface="Helvetica" pitchFamily="2" charset="0"/>
              </a:rPr>
              <a:t>Thank You</a:t>
            </a:r>
          </a:p>
        </p:txBody>
      </p:sp>
    </p:spTree>
    <p:extLst>
      <p:ext uri="{BB962C8B-B14F-4D97-AF65-F5344CB8AC3E}">
        <p14:creationId xmlns:p14="http://schemas.microsoft.com/office/powerpoint/2010/main" val="18430373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Single Column &amp; Quot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413D428-91AC-4F49-BBC1-1E9F944E60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52437" y="2307817"/>
            <a:ext cx="2720114" cy="3944165"/>
          </a:xfrm>
          <a:prstGeom prst="rect">
            <a:avLst/>
          </a:prstGeom>
        </p:spPr>
      </p:pic>
      <p:sp>
        <p:nvSpPr>
          <p:cNvPr id="4" name="Rectangle 3">
            <a:extLst>
              <a:ext uri="{FF2B5EF4-FFF2-40B4-BE49-F238E27FC236}">
                <a16:creationId xmlns:a16="http://schemas.microsoft.com/office/drawing/2014/main" id="{C1692198-CF01-6D4D-AB73-2C43D3BBC0BD}"/>
              </a:ext>
            </a:extLst>
          </p:cNvPr>
          <p:cNvSpPr/>
          <p:nvPr userDrawn="1"/>
        </p:nvSpPr>
        <p:spPr>
          <a:xfrm>
            <a:off x="7878940" y="4279900"/>
            <a:ext cx="4313059" cy="2574472"/>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FCF0245-BF56-8F40-8F82-D9FFFE836EB0}"/>
              </a:ext>
            </a:extLst>
          </p:cNvPr>
          <p:cNvGrpSpPr/>
          <p:nvPr userDrawn="1"/>
        </p:nvGrpSpPr>
        <p:grpSpPr>
          <a:xfrm>
            <a:off x="8233936" y="4521212"/>
            <a:ext cx="3320399" cy="2258007"/>
            <a:chOff x="8233936" y="4091057"/>
            <a:chExt cx="3320399" cy="2258007"/>
          </a:xfrm>
        </p:grpSpPr>
        <p:sp>
          <p:nvSpPr>
            <p:cNvPr id="8" name="TextBox 7">
              <a:extLst>
                <a:ext uri="{FF2B5EF4-FFF2-40B4-BE49-F238E27FC236}">
                  <a16:creationId xmlns:a16="http://schemas.microsoft.com/office/drawing/2014/main" id="{F3565E2D-E0C5-214F-B2AC-B62484FDB57F}"/>
                </a:ext>
              </a:extLst>
            </p:cNvPr>
            <p:cNvSpPr txBox="1"/>
            <p:nvPr/>
          </p:nvSpPr>
          <p:spPr>
            <a:xfrm>
              <a:off x="8555078" y="4914360"/>
              <a:ext cx="2836822" cy="776687"/>
            </a:xfrm>
            <a:prstGeom prst="rect">
              <a:avLst/>
            </a:prstGeom>
            <a:noFill/>
          </p:spPr>
          <p:txBody>
            <a:bodyPr wrap="square" rtlCol="0" anchor="ctr">
              <a:spAutoFit/>
            </a:bodyPr>
            <a:lstStyle/>
            <a:p>
              <a:pPr>
                <a:lnSpc>
                  <a:spcPts val="1800"/>
                </a:lnSpc>
              </a:pPr>
              <a:r>
                <a:rPr lang="en-GB" sz="1400" b="1" i="0" dirty="0">
                  <a:solidFill>
                    <a:schemeClr val="bg1"/>
                  </a:solidFill>
                  <a:latin typeface="Helvetica" pitchFamily="2" charset="0"/>
                  <a:ea typeface="Open Sans" panose="020B0606030504020204" pitchFamily="34" charset="0"/>
                  <a:cs typeface="Open Sans" panose="020B0606030504020204" pitchFamily="34" charset="0"/>
                </a:rPr>
                <a:t>Using a simple syntax, all you have to do is add a attribute to any number of HTML</a:t>
              </a:r>
              <a:endParaRPr lang="en-US" sz="1400" b="1" i="0" dirty="0">
                <a:solidFill>
                  <a:schemeClr val="bg1"/>
                </a:solidFill>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1E52B237-D579-224A-B354-132082CEA795}"/>
                </a:ext>
              </a:extLst>
            </p:cNvPr>
            <p:cNvSpPr txBox="1"/>
            <p:nvPr/>
          </p:nvSpPr>
          <p:spPr>
            <a:xfrm>
              <a:off x="11207914" y="5641178"/>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sp>
          <p:nvSpPr>
            <p:cNvPr id="10" name="TextBox 9">
              <a:extLst>
                <a:ext uri="{FF2B5EF4-FFF2-40B4-BE49-F238E27FC236}">
                  <a16:creationId xmlns:a16="http://schemas.microsoft.com/office/drawing/2014/main" id="{B491557F-985C-F64E-93CB-42869B453DAA}"/>
                </a:ext>
              </a:extLst>
            </p:cNvPr>
            <p:cNvSpPr txBox="1"/>
            <p:nvPr/>
          </p:nvSpPr>
          <p:spPr>
            <a:xfrm rot="10800000">
              <a:off x="8233936" y="4091057"/>
              <a:ext cx="346421" cy="707886"/>
            </a:xfrm>
            <a:prstGeom prst="rect">
              <a:avLst/>
            </a:prstGeom>
            <a:noFill/>
          </p:spPr>
          <p:txBody>
            <a:bodyPr wrap="square">
              <a:spAutoFit/>
            </a:bodyPr>
            <a:lstStyle/>
            <a:p>
              <a:r>
                <a:rPr lang="en-GB" sz="4000" i="0" dirty="0">
                  <a:solidFill>
                    <a:schemeClr val="bg1"/>
                  </a:solidFill>
                  <a:latin typeface="Helvetica" pitchFamily="2" charset="0"/>
                  <a:ea typeface="Open Sans" panose="020B0606030504020204" pitchFamily="34" charset="0"/>
                  <a:cs typeface="Open Sans" panose="020B0606030504020204" pitchFamily="34" charset="0"/>
                </a:rPr>
                <a:t>”</a:t>
              </a:r>
              <a:endParaRPr lang="en-US" sz="4000" i="0" dirty="0">
                <a:latin typeface="Helvetica" pitchFamily="2" charset="0"/>
              </a:endParaRPr>
            </a:p>
          </p:txBody>
        </p:sp>
      </p:grpSp>
      <p:sp>
        <p:nvSpPr>
          <p:cNvPr id="12" name="Picture Placeholder 4">
            <a:extLst>
              <a:ext uri="{FF2B5EF4-FFF2-40B4-BE49-F238E27FC236}">
                <a16:creationId xmlns:a16="http://schemas.microsoft.com/office/drawing/2014/main" id="{3E80B3FE-ED55-4E42-A313-6FBD3E2142B1}"/>
              </a:ext>
            </a:extLst>
          </p:cNvPr>
          <p:cNvSpPr>
            <a:spLocks noGrp="1"/>
          </p:cNvSpPr>
          <p:nvPr>
            <p:ph type="pic" sz="quarter" idx="10"/>
          </p:nvPr>
        </p:nvSpPr>
        <p:spPr>
          <a:xfrm>
            <a:off x="5399314" y="1324428"/>
            <a:ext cx="5738586" cy="3425372"/>
          </a:xfrm>
          <a:custGeom>
            <a:avLst/>
            <a:gdLst>
              <a:gd name="connsiteX0" fmla="*/ 0 w 5738586"/>
              <a:gd name="connsiteY0" fmla="*/ 0 h 3425372"/>
              <a:gd name="connsiteX1" fmla="*/ 5738586 w 5738586"/>
              <a:gd name="connsiteY1" fmla="*/ 0 h 3425372"/>
              <a:gd name="connsiteX2" fmla="*/ 5738586 w 5738586"/>
              <a:gd name="connsiteY2" fmla="*/ 3425372 h 3425372"/>
              <a:gd name="connsiteX3" fmla="*/ 0 w 5738586"/>
              <a:gd name="connsiteY3" fmla="*/ 3425372 h 3425372"/>
            </a:gdLst>
            <a:ahLst/>
            <a:cxnLst>
              <a:cxn ang="0">
                <a:pos x="connsiteX0" y="connsiteY0"/>
              </a:cxn>
              <a:cxn ang="0">
                <a:pos x="connsiteX1" y="connsiteY1"/>
              </a:cxn>
              <a:cxn ang="0">
                <a:pos x="connsiteX2" y="connsiteY2"/>
              </a:cxn>
              <a:cxn ang="0">
                <a:pos x="connsiteX3" y="connsiteY3"/>
              </a:cxn>
            </a:cxnLst>
            <a:rect l="l" t="t" r="r" b="b"/>
            <a:pathLst>
              <a:path w="5738586" h="3425372">
                <a:moveTo>
                  <a:pt x="0" y="0"/>
                </a:moveTo>
                <a:lnTo>
                  <a:pt x="5738586" y="0"/>
                </a:lnTo>
                <a:lnTo>
                  <a:pt x="5738586" y="3425372"/>
                </a:lnTo>
                <a:lnTo>
                  <a:pt x="0" y="3425372"/>
                </a:lnTo>
                <a:close/>
              </a:path>
            </a:pathLst>
          </a:custGeom>
        </p:spPr>
      </p:sp>
      <p:sp>
        <p:nvSpPr>
          <p:cNvPr id="14" name="TextBox 13">
            <a:extLst>
              <a:ext uri="{FF2B5EF4-FFF2-40B4-BE49-F238E27FC236}">
                <a16:creationId xmlns:a16="http://schemas.microsoft.com/office/drawing/2014/main" id="{C7A68B99-6DB8-474F-8A31-8861C0237551}"/>
              </a:ext>
            </a:extLst>
          </p:cNvPr>
          <p:cNvSpPr txBox="1"/>
          <p:nvPr userDrawn="1"/>
        </p:nvSpPr>
        <p:spPr>
          <a:xfrm>
            <a:off x="1287169" y="2868408"/>
            <a:ext cx="3284831" cy="247478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One morning, when Gregor Samsa woke from troubled dreams, he found himself transformed in his bed into a horrible vermin. He lay on his </a:t>
            </a:r>
            <a:r>
              <a:rPr lang="en-US" sz="1100" dirty="0" err="1">
                <a:solidFill>
                  <a:srgbClr val="3C4950"/>
                </a:solidFill>
                <a:latin typeface="Helvetica" pitchFamily="2" charset="0"/>
                <a:ea typeface="Open Sans" panose="020B0606030504020204" pitchFamily="34" charset="0"/>
                <a:cs typeface="Open Sans" panose="020B0606030504020204" pitchFamily="34" charset="0"/>
              </a:rPr>
              <a:t>armour</a:t>
            </a:r>
            <a:r>
              <a:rPr lang="en-US" sz="1100" dirty="0">
                <a:solidFill>
                  <a:srgbClr val="3C4950"/>
                </a:solidFill>
                <a:latin typeface="Helvetica" pitchFamily="2" charset="0"/>
                <a:ea typeface="Open Sans" panose="020B0606030504020204" pitchFamily="34" charset="0"/>
                <a:cs typeface="Open Sans" panose="020B0606030504020204" pitchFamily="34" charset="0"/>
              </a:rPr>
              <a:t>-like back, and if he lifted his head a little he could see his brown belly, slightly domed and divided by arches into stiff sections.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The bedding was hardly able to cover it and seemed ready to slide off any moment. His many legs, pitifully thin compared with the size of the rest of him, waved about helplessly as he looked.</a:t>
            </a:r>
          </a:p>
        </p:txBody>
      </p:sp>
      <p:sp>
        <p:nvSpPr>
          <p:cNvPr id="15" name="TextBox 14">
            <a:extLst>
              <a:ext uri="{FF2B5EF4-FFF2-40B4-BE49-F238E27FC236}">
                <a16:creationId xmlns:a16="http://schemas.microsoft.com/office/drawing/2014/main" id="{44CFCA06-0A1E-894B-8DCD-C5ACE84493BC}"/>
              </a:ext>
            </a:extLst>
          </p:cNvPr>
          <p:cNvSpPr txBox="1"/>
          <p:nvPr userDrawn="1"/>
        </p:nvSpPr>
        <p:spPr>
          <a:xfrm>
            <a:off x="1287169" y="1324428"/>
            <a:ext cx="3208843" cy="513282"/>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About Us</a:t>
            </a:r>
          </a:p>
        </p:txBody>
      </p:sp>
    </p:spTree>
    <p:extLst>
      <p:ext uri="{BB962C8B-B14F-4D97-AF65-F5344CB8AC3E}">
        <p14:creationId xmlns:p14="http://schemas.microsoft.com/office/powerpoint/2010/main" val="3579801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Full Image and Singl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B44A57-3E21-A74E-88B0-BA221D0F5141}"/>
              </a:ext>
            </a:extLst>
          </p:cNvPr>
          <p:cNvSpPr/>
          <p:nvPr userDrawn="1"/>
        </p:nvSpPr>
        <p:spPr>
          <a:xfrm flipH="1">
            <a:off x="6096000" y="2283722"/>
            <a:ext cx="476250" cy="4574278"/>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AB82C4-34D6-3C48-A96C-F6CF6E894475}"/>
              </a:ext>
            </a:extLst>
          </p:cNvPr>
          <p:cNvSpPr txBox="1"/>
          <p:nvPr userDrawn="1"/>
        </p:nvSpPr>
        <p:spPr>
          <a:xfrm>
            <a:off x="7125781" y="2283722"/>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6" name="TextBox 5">
            <a:extLst>
              <a:ext uri="{FF2B5EF4-FFF2-40B4-BE49-F238E27FC236}">
                <a16:creationId xmlns:a16="http://schemas.microsoft.com/office/drawing/2014/main" id="{960ED8EA-C554-3547-AD94-0BD925757C6D}"/>
              </a:ext>
            </a:extLst>
          </p:cNvPr>
          <p:cNvSpPr txBox="1"/>
          <p:nvPr userDrawn="1"/>
        </p:nvSpPr>
        <p:spPr>
          <a:xfrm>
            <a:off x="7125781" y="3766891"/>
            <a:ext cx="4238905" cy="2256772"/>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a:p>
            <a:pPr>
              <a:lnSpc>
                <a:spcPts val="1700"/>
              </a:lnSpc>
            </a:pPr>
            <a:endParaRPr lang="en-US" sz="1100" dirty="0">
              <a:solidFill>
                <a:srgbClr val="3C4950"/>
              </a:solidFill>
              <a:latin typeface="Helvetica" pitchFamily="2" charset="0"/>
              <a:ea typeface="Open Sans" panose="020B0606030504020204" pitchFamily="34" charset="0"/>
              <a:cs typeface="Open Sans" panose="020B0606030504020204" pitchFamily="34" charset="0"/>
            </a:endParaRPr>
          </a:p>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It showed a lady fitted out with a fur hat and fur boa who sat upright, raising a heavy fur muff that covered the whole of her lower arm towards the viewer. Gregor then turned to look out the window at the dull weather. Drops of rain could be heard hitting the pane, which made him feel quite sad.</a:t>
            </a:r>
          </a:p>
        </p:txBody>
      </p:sp>
      <p:sp>
        <p:nvSpPr>
          <p:cNvPr id="7" name="Picture Placeholder 2">
            <a:extLst>
              <a:ext uri="{FF2B5EF4-FFF2-40B4-BE49-F238E27FC236}">
                <a16:creationId xmlns:a16="http://schemas.microsoft.com/office/drawing/2014/main" id="{E736E457-2010-174E-984F-348FF3C52CDB}"/>
              </a:ext>
            </a:extLst>
          </p:cNvPr>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sp>
    </p:spTree>
    <p:extLst>
      <p:ext uri="{BB962C8B-B14F-4D97-AF65-F5344CB8AC3E}">
        <p14:creationId xmlns:p14="http://schemas.microsoft.com/office/powerpoint/2010/main" val="3937183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_Section Cover Pag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B80B126-420E-5041-B03F-AB02D6EE70E2}"/>
              </a:ext>
            </a:extLst>
          </p:cNvPr>
          <p:cNvSpPr>
            <a:spLocks noGrp="1"/>
          </p:cNvSpPr>
          <p:nvPr>
            <p:ph type="pic" sz="quarter" idx="10"/>
          </p:nvPr>
        </p:nvSpPr>
        <p:spPr>
          <a:xfrm>
            <a:off x="0" y="0"/>
            <a:ext cx="12192000" cy="6858000"/>
          </a:xfrm>
          <a:prstGeom prst="rect">
            <a:avLst/>
          </a:prstGeom>
        </p:spPr>
        <p:txBody>
          <a:bodyPr/>
          <a:lstStyle/>
          <a:p>
            <a:endParaRPr lang="en-US"/>
          </a:p>
        </p:txBody>
      </p:sp>
      <p:sp>
        <p:nvSpPr>
          <p:cNvPr id="4" name="Rectangle 3">
            <a:extLst>
              <a:ext uri="{FF2B5EF4-FFF2-40B4-BE49-F238E27FC236}">
                <a16:creationId xmlns:a16="http://schemas.microsoft.com/office/drawing/2014/main" id="{55A663D3-8CB3-124C-8CE2-E5DCCD8C5CAE}"/>
              </a:ext>
            </a:extLst>
          </p:cNvPr>
          <p:cNvSpPr/>
          <p:nvPr userDrawn="1"/>
        </p:nvSpPr>
        <p:spPr>
          <a:xfrm>
            <a:off x="1423184" y="0"/>
            <a:ext cx="8682717" cy="5424920"/>
          </a:xfrm>
          <a:prstGeom prst="rect">
            <a:avLst/>
          </a:prstGeom>
          <a:solidFill>
            <a:srgbClr val="5CAD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69151C-8D0F-3F4D-A4CF-80C309F5E1F5}"/>
              </a:ext>
            </a:extLst>
          </p:cNvPr>
          <p:cNvSpPr/>
          <p:nvPr userDrawn="1"/>
        </p:nvSpPr>
        <p:spPr>
          <a:xfrm>
            <a:off x="2438400" y="5283205"/>
            <a:ext cx="1278929" cy="2132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49E05AB-DA4F-6B45-A06A-73AB40D54D00}"/>
              </a:ext>
            </a:extLst>
          </p:cNvPr>
          <p:cNvSpPr txBox="1"/>
          <p:nvPr userDrawn="1"/>
        </p:nvSpPr>
        <p:spPr>
          <a:xfrm>
            <a:off x="2438399" y="1392250"/>
            <a:ext cx="4063186" cy="1183850"/>
          </a:xfrm>
          <a:prstGeom prst="rect">
            <a:avLst/>
          </a:prstGeom>
          <a:noFill/>
        </p:spPr>
        <p:txBody>
          <a:bodyPr wrap="square" rtlCol="0">
            <a:spAutoFit/>
          </a:bodyPr>
          <a:lstStyle/>
          <a:p>
            <a:pPr>
              <a:lnSpc>
                <a:spcPts val="4200"/>
              </a:lnSpc>
            </a:pPr>
            <a:r>
              <a:rPr lang="en-US" sz="4400" b="1" dirty="0">
                <a:solidFill>
                  <a:schemeClr val="accent6"/>
                </a:solidFill>
                <a:latin typeface="Helvetica" pitchFamily="2" charset="0"/>
              </a:rPr>
              <a:t>Section</a:t>
            </a:r>
          </a:p>
          <a:p>
            <a:pPr>
              <a:lnSpc>
                <a:spcPts val="4200"/>
              </a:lnSpc>
            </a:pPr>
            <a:r>
              <a:rPr lang="en-US" sz="4400" b="1" dirty="0">
                <a:solidFill>
                  <a:schemeClr val="accent6"/>
                </a:solidFill>
                <a:latin typeface="Helvetica" pitchFamily="2" charset="0"/>
              </a:rPr>
              <a:t>Cover Page</a:t>
            </a:r>
          </a:p>
        </p:txBody>
      </p:sp>
      <p:cxnSp>
        <p:nvCxnSpPr>
          <p:cNvPr id="7" name="Straight Connector 6">
            <a:extLst>
              <a:ext uri="{FF2B5EF4-FFF2-40B4-BE49-F238E27FC236}">
                <a16:creationId xmlns:a16="http://schemas.microsoft.com/office/drawing/2014/main" id="{58A4DC89-1A01-C044-9E79-DBD3E66FD839}"/>
              </a:ext>
            </a:extLst>
          </p:cNvPr>
          <p:cNvCxnSpPr/>
          <p:nvPr userDrawn="1"/>
        </p:nvCxnSpPr>
        <p:spPr>
          <a:xfrm>
            <a:off x="2438400" y="2902856"/>
            <a:ext cx="551543" cy="0"/>
          </a:xfrm>
          <a:prstGeom prst="line">
            <a:avLst/>
          </a:prstGeom>
          <a:ln w="28575">
            <a:solidFill>
              <a:srgbClr val="F8FAFC"/>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67824F-FC73-1A46-90FE-896E7180737C}"/>
              </a:ext>
            </a:extLst>
          </p:cNvPr>
          <p:cNvSpPr txBox="1"/>
          <p:nvPr userDrawn="1"/>
        </p:nvSpPr>
        <p:spPr>
          <a:xfrm>
            <a:off x="2438400" y="3252993"/>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4285737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2/3 Image and Single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473FE-9CCD-C348-8BEC-1DCF01B010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rot="5400000">
            <a:off x="8576359" y="948324"/>
            <a:ext cx="2720114" cy="3944165"/>
          </a:xfrm>
          <a:prstGeom prst="rect">
            <a:avLst/>
          </a:prstGeom>
        </p:spPr>
      </p:pic>
      <p:sp>
        <p:nvSpPr>
          <p:cNvPr id="8" name="Picture Placeholder 2">
            <a:extLst>
              <a:ext uri="{FF2B5EF4-FFF2-40B4-BE49-F238E27FC236}">
                <a16:creationId xmlns:a16="http://schemas.microsoft.com/office/drawing/2014/main" id="{A6A506C1-286F-8242-9364-7F1766873B80}"/>
              </a:ext>
            </a:extLst>
          </p:cNvPr>
          <p:cNvSpPr>
            <a:spLocks noGrp="1"/>
          </p:cNvSpPr>
          <p:nvPr>
            <p:ph type="pic" sz="quarter" idx="10"/>
          </p:nvPr>
        </p:nvSpPr>
        <p:spPr>
          <a:xfrm>
            <a:off x="4610100" y="2228852"/>
            <a:ext cx="7581900" cy="4629147"/>
          </a:xfrm>
          <a:custGeom>
            <a:avLst/>
            <a:gdLst>
              <a:gd name="connsiteX0" fmla="*/ 0 w 7581900"/>
              <a:gd name="connsiteY0" fmla="*/ 0 h 3962400"/>
              <a:gd name="connsiteX1" fmla="*/ 7581900 w 7581900"/>
              <a:gd name="connsiteY1" fmla="*/ 0 h 3962400"/>
              <a:gd name="connsiteX2" fmla="*/ 7581900 w 7581900"/>
              <a:gd name="connsiteY2" fmla="*/ 3962400 h 3962400"/>
              <a:gd name="connsiteX3" fmla="*/ 0 w 75819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7581900" h="3962400">
                <a:moveTo>
                  <a:pt x="0" y="0"/>
                </a:moveTo>
                <a:lnTo>
                  <a:pt x="7581900" y="0"/>
                </a:lnTo>
                <a:lnTo>
                  <a:pt x="7581900" y="3962400"/>
                </a:lnTo>
                <a:lnTo>
                  <a:pt x="0" y="3962400"/>
                </a:lnTo>
                <a:close/>
              </a:path>
            </a:pathLst>
          </a:custGeom>
        </p:spPr>
      </p:sp>
      <p:sp>
        <p:nvSpPr>
          <p:cNvPr id="9" name="TextBox 8">
            <a:extLst>
              <a:ext uri="{FF2B5EF4-FFF2-40B4-BE49-F238E27FC236}">
                <a16:creationId xmlns:a16="http://schemas.microsoft.com/office/drawing/2014/main" id="{813D8D3F-7A80-5F4B-921D-56286811C825}"/>
              </a:ext>
            </a:extLst>
          </p:cNvPr>
          <p:cNvSpPr txBox="1"/>
          <p:nvPr userDrawn="1"/>
        </p:nvSpPr>
        <p:spPr>
          <a:xfrm>
            <a:off x="1151047" y="2228853"/>
            <a:ext cx="3208843" cy="923651"/>
          </a:xfrm>
          <a:prstGeom prst="rect">
            <a:avLst/>
          </a:prstGeom>
          <a:noFill/>
        </p:spPr>
        <p:txBody>
          <a:bodyPr wrap="square" rtlCol="0">
            <a:spAutoFit/>
          </a:bodyPr>
          <a:lstStyle/>
          <a:p>
            <a:pPr>
              <a:lnSpc>
                <a:spcPts val="3200"/>
              </a:lnSpc>
            </a:pPr>
            <a:r>
              <a:rPr lang="en-US" sz="3200" b="1" dirty="0">
                <a:solidFill>
                  <a:srgbClr val="000000"/>
                </a:solidFill>
                <a:latin typeface="Helvetica" pitchFamily="2" charset="0"/>
              </a:rPr>
              <a:t>First</a:t>
            </a:r>
          </a:p>
          <a:p>
            <a:pPr>
              <a:lnSpc>
                <a:spcPts val="3200"/>
              </a:lnSpc>
            </a:pPr>
            <a:r>
              <a:rPr lang="en-US" sz="3200" b="1" dirty="0">
                <a:solidFill>
                  <a:srgbClr val="000000"/>
                </a:solidFill>
                <a:latin typeface="Helvetica" pitchFamily="2" charset="0"/>
              </a:rPr>
              <a:t>Introductions</a:t>
            </a:r>
          </a:p>
        </p:txBody>
      </p:sp>
      <p:sp>
        <p:nvSpPr>
          <p:cNvPr id="10" name="TextBox 9">
            <a:extLst>
              <a:ext uri="{FF2B5EF4-FFF2-40B4-BE49-F238E27FC236}">
                <a16:creationId xmlns:a16="http://schemas.microsoft.com/office/drawing/2014/main" id="{90679548-4EDD-8C43-A1C0-BB6BABA47509}"/>
              </a:ext>
            </a:extLst>
          </p:cNvPr>
          <p:cNvSpPr txBox="1"/>
          <p:nvPr userDrawn="1"/>
        </p:nvSpPr>
        <p:spPr>
          <a:xfrm>
            <a:off x="1151048" y="4326714"/>
            <a:ext cx="2921428" cy="1166730"/>
          </a:xfrm>
          <a:prstGeom prst="rect">
            <a:avLst/>
          </a:prstGeom>
          <a:noFill/>
        </p:spPr>
        <p:txBody>
          <a:bodyPr wrap="square" lIns="0" rIns="0" rtlCol="0">
            <a:spAutoFit/>
          </a:bodyPr>
          <a:lstStyle/>
          <a:p>
            <a:pPr>
              <a:lnSpc>
                <a:spcPts val="1700"/>
              </a:lnSpc>
            </a:pPr>
            <a:r>
              <a:rPr lang="en-US" sz="1100" dirty="0">
                <a:solidFill>
                  <a:srgbClr val="3C4950"/>
                </a:solidFill>
                <a:latin typeface="Helvetica" pitchFamily="2" charset="0"/>
                <a:ea typeface="Open Sans" panose="020B0606030504020204" pitchFamily="34" charset="0"/>
                <a:cs typeface="Open Sans" panose="020B0606030504020204" pitchFamily="34" charset="0"/>
              </a:rPr>
              <a:t>A collection of textile samples lay spread out on the table - Samsa was a travelling salesman - and above it there hung a picture that he had recently cut out of an illustrated magazine and housed in a nice, gilded frame. </a:t>
            </a:r>
          </a:p>
        </p:txBody>
      </p:sp>
      <p:sp>
        <p:nvSpPr>
          <p:cNvPr id="11" name="TextBox 10">
            <a:extLst>
              <a:ext uri="{FF2B5EF4-FFF2-40B4-BE49-F238E27FC236}">
                <a16:creationId xmlns:a16="http://schemas.microsoft.com/office/drawing/2014/main" id="{8BF38434-3507-F04C-8C71-A5004581EDE3}"/>
              </a:ext>
            </a:extLst>
          </p:cNvPr>
          <p:cNvSpPr txBox="1"/>
          <p:nvPr userDrawn="1"/>
        </p:nvSpPr>
        <p:spPr>
          <a:xfrm>
            <a:off x="1151048" y="3960954"/>
            <a:ext cx="2921428" cy="319511"/>
          </a:xfrm>
          <a:prstGeom prst="rect">
            <a:avLst/>
          </a:prstGeom>
          <a:noFill/>
        </p:spPr>
        <p:txBody>
          <a:bodyPr wrap="square" lIns="0" rIns="0" rtlCol="0">
            <a:spAutoFit/>
          </a:bodyPr>
          <a:lstStyle/>
          <a:p>
            <a:pPr>
              <a:lnSpc>
                <a:spcPts val="1700"/>
              </a:lnSpc>
            </a:pPr>
            <a:r>
              <a:rPr lang="en-US" sz="1800" dirty="0">
                <a:solidFill>
                  <a:srgbClr val="000000"/>
                </a:solidFill>
                <a:latin typeface="Helvetica" pitchFamily="2" charset="0"/>
                <a:ea typeface="Open Sans" panose="020B0606030504020204" pitchFamily="34" charset="0"/>
                <a:cs typeface="Open Sans" panose="020B0606030504020204" pitchFamily="34" charset="0"/>
              </a:rPr>
              <a:t>Subheading</a:t>
            </a:r>
          </a:p>
        </p:txBody>
      </p:sp>
    </p:spTree>
    <p:extLst>
      <p:ext uri="{BB962C8B-B14F-4D97-AF65-F5344CB8AC3E}">
        <p14:creationId xmlns:p14="http://schemas.microsoft.com/office/powerpoint/2010/main" val="2250613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Section Cover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E0AA5-59BE-354A-8F3C-7A71FFF5DADE}"/>
              </a:ext>
            </a:extLst>
          </p:cNvPr>
          <p:cNvSpPr/>
          <p:nvPr userDrawn="1"/>
        </p:nvSpPr>
        <p:spPr>
          <a:xfrm>
            <a:off x="1" y="0"/>
            <a:ext cx="6096000" cy="6858000"/>
          </a:xfrm>
          <a:prstGeom prst="rect">
            <a:avLst/>
          </a:prstGeom>
          <a:solidFill>
            <a:srgbClr val="5CA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6A2E4366-F818-134F-AEBD-0F2A392EDF06}"/>
              </a:ext>
            </a:extLst>
          </p:cNvPr>
          <p:cNvSpPr>
            <a:spLocks noGrp="1"/>
          </p:cNvSpPr>
          <p:nvPr>
            <p:ph type="pic" sz="quarter" idx="10"/>
          </p:nvPr>
        </p:nvSpPr>
        <p:spPr>
          <a:xfrm>
            <a:off x="6096000" y="0"/>
            <a:ext cx="6096000" cy="6858000"/>
          </a:xfrm>
          <a:prstGeom prst="rect">
            <a:avLst/>
          </a:prstGeom>
        </p:spPr>
        <p:txBody>
          <a:bodyPr/>
          <a:lstStyle/>
          <a:p>
            <a:endParaRPr lang="en-US"/>
          </a:p>
        </p:txBody>
      </p:sp>
      <p:sp>
        <p:nvSpPr>
          <p:cNvPr id="4" name="Title 21">
            <a:extLst>
              <a:ext uri="{FF2B5EF4-FFF2-40B4-BE49-F238E27FC236}">
                <a16:creationId xmlns:a16="http://schemas.microsoft.com/office/drawing/2014/main" id="{781D0990-F00A-D945-BE89-03763AAF8416}"/>
              </a:ext>
            </a:extLst>
          </p:cNvPr>
          <p:cNvSpPr txBox="1">
            <a:spLocks/>
          </p:cNvSpPr>
          <p:nvPr userDrawn="1"/>
        </p:nvSpPr>
        <p:spPr>
          <a:xfrm>
            <a:off x="1631504" y="1875972"/>
            <a:ext cx="3791396" cy="140351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ts val="5500"/>
              </a:lnSpc>
            </a:pPr>
            <a:r>
              <a:rPr lang="en-GB" sz="4400" b="1" dirty="0">
                <a:solidFill>
                  <a:schemeClr val="bg1"/>
                </a:solidFill>
                <a:latin typeface="Helvetica" pitchFamily="2" charset="0"/>
              </a:rPr>
              <a:t>Section</a:t>
            </a:r>
          </a:p>
          <a:p>
            <a:pPr algn="l">
              <a:lnSpc>
                <a:spcPts val="5500"/>
              </a:lnSpc>
            </a:pPr>
            <a:r>
              <a:rPr lang="en-GB" sz="4400" b="1" dirty="0">
                <a:solidFill>
                  <a:schemeClr val="bg1"/>
                </a:solidFill>
                <a:latin typeface="Helvetica" pitchFamily="2" charset="0"/>
              </a:rPr>
              <a:t>Cover Page 2</a:t>
            </a:r>
            <a:endParaRPr lang="en-US" sz="4400" b="1" dirty="0">
              <a:solidFill>
                <a:schemeClr val="accent1"/>
              </a:solidFill>
              <a:latin typeface="Helvetica" pitchFamily="2" charset="0"/>
            </a:endParaRPr>
          </a:p>
        </p:txBody>
      </p:sp>
      <p:sp>
        <p:nvSpPr>
          <p:cNvPr id="5" name="Rectangle: Single Corner Snipped 14">
            <a:extLst>
              <a:ext uri="{FF2B5EF4-FFF2-40B4-BE49-F238E27FC236}">
                <a16:creationId xmlns:a16="http://schemas.microsoft.com/office/drawing/2014/main" id="{A30F4F6D-3B13-D747-B128-80F9F606AD54}"/>
              </a:ext>
            </a:extLst>
          </p:cNvPr>
          <p:cNvSpPr/>
          <p:nvPr userDrawn="1"/>
        </p:nvSpPr>
        <p:spPr>
          <a:xfrm>
            <a:off x="1055360" y="812906"/>
            <a:ext cx="10081280" cy="5232189"/>
          </a:xfrm>
          <a:prstGeom prst="snip1Rect">
            <a:avLst>
              <a:gd name="adj" fmla="val 12499"/>
            </a:avLst>
          </a:prstGeom>
          <a:noFill/>
          <a:ln w="2857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F9FC57-62D3-954C-BE0F-612649B0F7E7}"/>
              </a:ext>
            </a:extLst>
          </p:cNvPr>
          <p:cNvSpPr txBox="1"/>
          <p:nvPr userDrawn="1"/>
        </p:nvSpPr>
        <p:spPr>
          <a:xfrm>
            <a:off x="1631504" y="3948781"/>
            <a:ext cx="4063185" cy="840038"/>
          </a:xfrm>
          <a:prstGeom prst="rect">
            <a:avLst/>
          </a:prstGeom>
          <a:noFill/>
        </p:spPr>
        <p:txBody>
          <a:bodyPr wrap="square" rtlCol="0">
            <a:spAutoFit/>
          </a:bodyPr>
          <a:lstStyle/>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Have them for one. Living grass to for can't</a:t>
            </a:r>
          </a:p>
          <a:p>
            <a:pPr>
              <a:lnSpc>
                <a:spcPts val="2000"/>
              </a:lnSpc>
            </a:pPr>
            <a:r>
              <a:rPr lang="en-US" sz="1400" i="0" dirty="0">
                <a:solidFill>
                  <a:schemeClr val="accent6"/>
                </a:solidFill>
                <a:latin typeface="Helvetica" pitchFamily="2" charset="0"/>
                <a:ea typeface="Roboto" panose="02000000000000000000" pitchFamily="2" charset="0"/>
                <a:cs typeface="Open Sans Extrabold" panose="020B0906030804020204" pitchFamily="34" charset="0"/>
              </a:rPr>
              <a:t>had winged to be Creepiest don't subdue which set had seasons. Fifth you'll, the great.</a:t>
            </a:r>
          </a:p>
        </p:txBody>
      </p:sp>
    </p:spTree>
    <p:extLst>
      <p:ext uri="{BB962C8B-B14F-4D97-AF65-F5344CB8AC3E}">
        <p14:creationId xmlns:p14="http://schemas.microsoft.com/office/powerpoint/2010/main" val="425111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60.xml"/><Relationship Id="rId21" Type="http://schemas.openxmlformats.org/officeDocument/2006/relationships/slideLayout" Target="../slideLayouts/slideLayout55.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74" Type="http://schemas.openxmlformats.org/officeDocument/2006/relationships/image" Target="../media/image4.png"/><Relationship Id="rId5" Type="http://schemas.openxmlformats.org/officeDocument/2006/relationships/slideLayout" Target="../slideLayouts/slideLayout39.xml"/><Relationship Id="rId61" Type="http://schemas.openxmlformats.org/officeDocument/2006/relationships/slideLayout" Target="../slideLayouts/slideLayout95.xml"/><Relationship Id="rId19" Type="http://schemas.openxmlformats.org/officeDocument/2006/relationships/slideLayout" Target="../slideLayouts/slideLayout5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9" Type="http://schemas.openxmlformats.org/officeDocument/2006/relationships/slideLayout" Target="../slideLayouts/slideLayout73.xml"/><Relationship Id="rId34" Type="http://schemas.openxmlformats.org/officeDocument/2006/relationships/slideLayout" Target="../slideLayouts/slideLayout68.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71"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5805B2-F84C-4F85-8AEB-4F750C612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E10565BE-46FB-4A1E-B9FD-A924BB7510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CDFF1029-1A82-4437-BDDB-6769CD99B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51DF9-5F90-42E8-9F86-85A3788FAA01}" type="datetimeFigureOut">
              <a:rPr lang="en-IE" smtClean="0"/>
              <a:t>28/07/2022</a:t>
            </a:fld>
            <a:endParaRPr lang="en-IE"/>
          </a:p>
        </p:txBody>
      </p:sp>
      <p:sp>
        <p:nvSpPr>
          <p:cNvPr id="5" name="Footer Placeholder 4">
            <a:extLst>
              <a:ext uri="{FF2B5EF4-FFF2-40B4-BE49-F238E27FC236}">
                <a16:creationId xmlns:a16="http://schemas.microsoft.com/office/drawing/2014/main" id="{74066AE0-82DC-4D65-80A0-AC5CC443E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B2CB336-F380-41C8-A24A-385815173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138A5-1446-4373-BC59-F924F6F0B818}" type="slidenum">
              <a:rPr lang="en-IE" smtClean="0"/>
              <a:t>‹#›</a:t>
            </a:fld>
            <a:endParaRPr lang="en-IE"/>
          </a:p>
        </p:txBody>
      </p:sp>
      <p:pic>
        <p:nvPicPr>
          <p:cNvPr id="7" name="Picture 6">
            <a:extLst>
              <a:ext uri="{FF2B5EF4-FFF2-40B4-BE49-F238E27FC236}">
                <a16:creationId xmlns:a16="http://schemas.microsoft.com/office/drawing/2014/main" id="{0E319F73-BAD2-41A1-8F3A-FA9FB5813D93}"/>
              </a:ext>
            </a:extLst>
          </p:cNvPr>
          <p:cNvPicPr>
            <a:picLocks noChangeAspect="1"/>
          </p:cNvPicPr>
          <p:nvPr userDrawn="1"/>
        </p:nvPicPr>
        <p:blipFill>
          <a:blip r:embed="rId14"/>
          <a:stretch>
            <a:fillRect/>
          </a:stretch>
        </p:blipFill>
        <p:spPr>
          <a:xfrm>
            <a:off x="263928" y="6311900"/>
            <a:ext cx="3780990" cy="445050"/>
          </a:xfrm>
          <a:prstGeom prst="rect">
            <a:avLst/>
          </a:prstGeom>
        </p:spPr>
      </p:pic>
    </p:spTree>
    <p:extLst>
      <p:ext uri="{BB962C8B-B14F-4D97-AF65-F5344CB8AC3E}">
        <p14:creationId xmlns:p14="http://schemas.microsoft.com/office/powerpoint/2010/main" val="354442223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xStyles>
    <p:titleStyle>
      <a:lvl1pPr algn="l" defTabSz="914400" rtl="0" eaLnBrk="1" latinLnBrk="0" hangingPunct="1">
        <a:lnSpc>
          <a:spcPct val="90000"/>
        </a:lnSpc>
        <a:spcBef>
          <a:spcPct val="0"/>
        </a:spcBef>
        <a:buNone/>
        <a:defRPr sz="4400" kern="1200">
          <a:solidFill>
            <a:srgbClr val="002060"/>
          </a:solidFill>
          <a:effectLst>
            <a:outerShdw blurRad="38100" dist="38100" dir="2700000" algn="tl">
              <a:srgbClr val="000000">
                <a:alpha val="43137"/>
              </a:srgbClr>
            </a:outerShdw>
          </a:effectLst>
          <a:latin typeface="Dax-Regular"/>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Dax-Regular"/>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Dax-Regular"/>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Dax-Regular"/>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Dax-Regular"/>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Dax-Regular"/>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0B0F4-D73F-4DF9-8E5B-0343BC711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7E1232-2C6B-433C-A464-39C212768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706D9-2478-4CB6-961F-A3B4A9A53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EF9F4-9061-4118-B671-19F9EDCE6DF2}" type="datetimeFigureOut">
              <a:rPr lang="en-US" smtClean="0"/>
              <a:t>7/28/2022</a:t>
            </a:fld>
            <a:endParaRPr lang="en-US"/>
          </a:p>
        </p:txBody>
      </p:sp>
      <p:sp>
        <p:nvSpPr>
          <p:cNvPr id="5" name="Footer Placeholder 4">
            <a:extLst>
              <a:ext uri="{FF2B5EF4-FFF2-40B4-BE49-F238E27FC236}">
                <a16:creationId xmlns:a16="http://schemas.microsoft.com/office/drawing/2014/main" id="{807019F7-9C23-47AC-9D01-9504476B5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376EE-B468-485D-B0BF-D105588C0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FAF89-6E7B-4843-9E8F-878C6166370F}" type="slidenum">
              <a:rPr lang="en-US" smtClean="0"/>
              <a:t>‹#›</a:t>
            </a:fld>
            <a:endParaRPr lang="en-US"/>
          </a:p>
        </p:txBody>
      </p:sp>
    </p:spTree>
    <p:extLst>
      <p:ext uri="{BB962C8B-B14F-4D97-AF65-F5344CB8AC3E}">
        <p14:creationId xmlns:p14="http://schemas.microsoft.com/office/powerpoint/2010/main" val="287290791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50F0EEC1-A551-41DE-B4B3-F88107827D9E}"/>
              </a:ext>
            </a:extLst>
          </p:cNvPr>
          <p:cNvSpPr>
            <a:spLocks noGrp="1" noChangeArrowheads="1"/>
          </p:cNvSpPr>
          <p:nvPr>
            <p:ph type="title"/>
          </p:nvPr>
        </p:nvSpPr>
        <p:spPr bwMode="auto">
          <a:xfrm>
            <a:off x="607219" y="91531"/>
            <a:ext cx="10977563" cy="15080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108599" bIns="50800" numCol="1" anchor="ctr" anchorCtr="0" compatLnSpc="1">
            <a:prstTxWarp prst="textNoShape">
              <a:avLst/>
            </a:prstTxWarp>
          </a:bodyPr>
          <a:lstStyle/>
          <a:p>
            <a:pPr lvl="0"/>
            <a:r>
              <a:rPr lang="en-US">
                <a:sym typeface="Arial" charset="0"/>
              </a:rPr>
              <a:t>Click to edit Master title style</a:t>
            </a:r>
          </a:p>
        </p:txBody>
      </p:sp>
      <p:sp>
        <p:nvSpPr>
          <p:cNvPr id="1026" name="Rectangle 2">
            <a:extLst>
              <a:ext uri="{FF2B5EF4-FFF2-40B4-BE49-F238E27FC236}">
                <a16:creationId xmlns:a16="http://schemas.microsoft.com/office/drawing/2014/main" id="{39277E4D-0C2A-4A6A-A937-886B3F2C27AE}"/>
              </a:ext>
            </a:extLst>
          </p:cNvPr>
          <p:cNvSpPr>
            <a:spLocks noGrp="1" noChangeArrowheads="1"/>
          </p:cNvSpPr>
          <p:nvPr>
            <p:ph type="body" idx="1"/>
          </p:nvPr>
        </p:nvSpPr>
        <p:spPr bwMode="auto">
          <a:xfrm>
            <a:off x="607219" y="1598414"/>
            <a:ext cx="10977563" cy="52595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108599"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027" name="Text Box 3">
            <a:extLst>
              <a:ext uri="{FF2B5EF4-FFF2-40B4-BE49-F238E27FC236}">
                <a16:creationId xmlns:a16="http://schemas.microsoft.com/office/drawing/2014/main" id="{A07CB950-81E5-4332-811B-39B179940AE3}"/>
              </a:ext>
            </a:extLst>
          </p:cNvPr>
          <p:cNvSpPr txBox="1">
            <a:spLocks noGrp="1" noChangeArrowheads="1"/>
          </p:cNvSpPr>
          <p:nvPr>
            <p:ph type="sldNum" sz="quarter" idx="4"/>
          </p:nvPr>
        </p:nvSpPr>
        <p:spPr bwMode="auto">
          <a:xfrm>
            <a:off x="9999763" y="6245201"/>
            <a:ext cx="318492" cy="2232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defRPr sz="1125">
                <a:solidFill>
                  <a:schemeClr val="tx1"/>
                </a:solidFill>
                <a:latin typeface="Arial" panose="020B0604020202020204" pitchFamily="34" charset="0"/>
                <a:ea typeface="MS PGothic" panose="020B0600070205080204" pitchFamily="34" charset="-128"/>
                <a:sym typeface="Arial" panose="020B0604020202020204" pitchFamily="34" charset="0"/>
              </a:defRPr>
            </a:lvl1pPr>
          </a:lstStyle>
          <a:p>
            <a:fld id="{15898F3A-B1EE-437B-9769-E5C1C9FCD91F}" type="slidenum">
              <a:rPr lang="en-US" altLang="en-US"/>
              <a:pPr/>
              <a:t>‹#›</a:t>
            </a:fld>
            <a:endParaRPr lang="en-US" altLang="en-US" dirty="0"/>
          </a:p>
        </p:txBody>
      </p:sp>
    </p:spTree>
    <p:extLst>
      <p:ext uri="{BB962C8B-B14F-4D97-AF65-F5344CB8AC3E}">
        <p14:creationId xmlns:p14="http://schemas.microsoft.com/office/powerpoint/2010/main" val="2971484227"/>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ransition/>
  <p:hf hdr="0" ftr="0" dt="0"/>
  <p:txStyles>
    <p:titleStyle>
      <a:lvl1pPr marL="4465" indent="-4465" algn="ctr" rtl="0" eaLnBrk="0" fontAlgn="base" hangingPunct="0">
        <a:spcBef>
          <a:spcPct val="0"/>
        </a:spcBef>
        <a:spcAft>
          <a:spcPct val="0"/>
        </a:spcAft>
        <a:defRPr sz="4078">
          <a:solidFill>
            <a:schemeClr val="tx1"/>
          </a:solidFill>
          <a:latin typeface="+mj-lt"/>
          <a:ea typeface="+mj-ea"/>
          <a:cs typeface="+mj-cs"/>
          <a:sym typeface="Arial" panose="020B0604020202020204" pitchFamily="34" charset="0"/>
        </a:defRPr>
      </a:lvl1pPr>
      <a:lvl2pPr marL="4465" indent="-4465" algn="ctr" rtl="0" eaLnBrk="0" fontAlgn="base" hangingPunct="0">
        <a:spcBef>
          <a:spcPct val="0"/>
        </a:spcBef>
        <a:spcAft>
          <a:spcPct val="0"/>
        </a:spcAft>
        <a:defRPr sz="4078">
          <a:solidFill>
            <a:schemeClr val="tx1"/>
          </a:solidFill>
          <a:latin typeface="Arial" charset="0"/>
          <a:ea typeface="ヒラギノ角ゴ ProN W3" charset="0"/>
          <a:cs typeface="ヒラギノ角ゴ ProN W3" charset="0"/>
          <a:sym typeface="Arial" panose="020B0604020202020204" pitchFamily="34" charset="0"/>
        </a:defRPr>
      </a:lvl2pPr>
      <a:lvl3pPr marL="4465" indent="-4465" algn="ctr" rtl="0" eaLnBrk="0" fontAlgn="base" hangingPunct="0">
        <a:spcBef>
          <a:spcPct val="0"/>
        </a:spcBef>
        <a:spcAft>
          <a:spcPct val="0"/>
        </a:spcAft>
        <a:defRPr sz="4078">
          <a:solidFill>
            <a:schemeClr val="tx1"/>
          </a:solidFill>
          <a:latin typeface="Arial" charset="0"/>
          <a:ea typeface="ヒラギノ角ゴ ProN W3" charset="0"/>
          <a:cs typeface="ヒラギノ角ゴ ProN W3" charset="0"/>
          <a:sym typeface="Arial" panose="020B0604020202020204" pitchFamily="34" charset="0"/>
        </a:defRPr>
      </a:lvl3pPr>
      <a:lvl4pPr marL="4465" indent="-4465" algn="ctr" rtl="0" eaLnBrk="0" fontAlgn="base" hangingPunct="0">
        <a:spcBef>
          <a:spcPct val="0"/>
        </a:spcBef>
        <a:spcAft>
          <a:spcPct val="0"/>
        </a:spcAft>
        <a:defRPr sz="4078">
          <a:solidFill>
            <a:schemeClr val="tx1"/>
          </a:solidFill>
          <a:latin typeface="Arial" charset="0"/>
          <a:ea typeface="ヒラギノ角ゴ ProN W3" charset="0"/>
          <a:cs typeface="ヒラギノ角ゴ ProN W3" charset="0"/>
          <a:sym typeface="Arial" panose="020B0604020202020204" pitchFamily="34" charset="0"/>
        </a:defRPr>
      </a:lvl4pPr>
      <a:lvl5pPr marL="4465" indent="-4465" algn="ctr" rtl="0" eaLnBrk="0" fontAlgn="base" hangingPunct="0">
        <a:spcBef>
          <a:spcPct val="0"/>
        </a:spcBef>
        <a:spcAft>
          <a:spcPct val="0"/>
        </a:spcAft>
        <a:defRPr sz="4078">
          <a:solidFill>
            <a:schemeClr val="tx1"/>
          </a:solidFill>
          <a:latin typeface="Arial" charset="0"/>
          <a:ea typeface="ヒラギノ角ゴ ProN W3" charset="0"/>
          <a:cs typeface="ヒラギノ角ゴ ProN W3" charset="0"/>
          <a:sym typeface="Arial" panose="020B0604020202020204" pitchFamily="34" charset="0"/>
        </a:defRPr>
      </a:lvl5pPr>
      <a:lvl6pPr marL="325922" algn="ctr" rtl="0" fontAlgn="base">
        <a:spcBef>
          <a:spcPct val="0"/>
        </a:spcBef>
        <a:spcAft>
          <a:spcPct val="0"/>
        </a:spcAft>
        <a:defRPr sz="4078">
          <a:solidFill>
            <a:schemeClr val="tx1"/>
          </a:solidFill>
          <a:latin typeface="Arial" charset="0"/>
          <a:ea typeface="ヒラギノ角ゴ ProN W3" charset="0"/>
          <a:cs typeface="ヒラギノ角ゴ ProN W3" charset="0"/>
          <a:sym typeface="Arial" charset="0"/>
        </a:defRPr>
      </a:lvl6pPr>
      <a:lvl7pPr marL="647379" algn="ctr" rtl="0" fontAlgn="base">
        <a:spcBef>
          <a:spcPct val="0"/>
        </a:spcBef>
        <a:spcAft>
          <a:spcPct val="0"/>
        </a:spcAft>
        <a:defRPr sz="4078">
          <a:solidFill>
            <a:schemeClr val="tx1"/>
          </a:solidFill>
          <a:latin typeface="Arial" charset="0"/>
          <a:ea typeface="ヒラギノ角ゴ ProN W3" charset="0"/>
          <a:cs typeface="ヒラギノ角ゴ ProN W3" charset="0"/>
          <a:sym typeface="Arial" charset="0"/>
        </a:defRPr>
      </a:lvl7pPr>
      <a:lvl8pPr marL="968837" algn="ctr" rtl="0" fontAlgn="base">
        <a:spcBef>
          <a:spcPct val="0"/>
        </a:spcBef>
        <a:spcAft>
          <a:spcPct val="0"/>
        </a:spcAft>
        <a:defRPr sz="4078">
          <a:solidFill>
            <a:schemeClr val="tx1"/>
          </a:solidFill>
          <a:latin typeface="Arial" charset="0"/>
          <a:ea typeface="ヒラギノ角ゴ ProN W3" charset="0"/>
          <a:cs typeface="ヒラギノ角ゴ ProN W3" charset="0"/>
          <a:sym typeface="Arial" charset="0"/>
        </a:defRPr>
      </a:lvl8pPr>
      <a:lvl9pPr marL="1290294" algn="ctr" rtl="0" fontAlgn="base">
        <a:spcBef>
          <a:spcPct val="0"/>
        </a:spcBef>
        <a:spcAft>
          <a:spcPct val="0"/>
        </a:spcAft>
        <a:defRPr sz="4078">
          <a:solidFill>
            <a:schemeClr val="tx1"/>
          </a:solidFill>
          <a:latin typeface="Arial" charset="0"/>
          <a:ea typeface="ヒラギノ角ゴ ProN W3" charset="0"/>
          <a:cs typeface="ヒラギノ角ゴ ProN W3" charset="0"/>
          <a:sym typeface="Arial" charset="0"/>
        </a:defRPr>
      </a:lvl9pPr>
    </p:titleStyle>
    <p:bodyStyle>
      <a:lvl1pPr marL="268998" indent="-241093" algn="l" rtl="0" eaLnBrk="0" fontAlgn="base" hangingPunct="0">
        <a:spcBef>
          <a:spcPts val="773"/>
        </a:spcBef>
        <a:spcAft>
          <a:spcPct val="0"/>
        </a:spcAft>
        <a:buSzPct val="100000"/>
        <a:buFont typeface="Arial" panose="020B0604020202020204" pitchFamily="34" charset="0"/>
        <a:buChar char="•"/>
        <a:defRPr sz="2953">
          <a:solidFill>
            <a:schemeClr val="tx1"/>
          </a:solidFill>
          <a:latin typeface="+mn-lt"/>
          <a:ea typeface="+mn-ea"/>
          <a:cs typeface="+mn-cs"/>
          <a:sym typeface="Arial" panose="020B0604020202020204" pitchFamily="34" charset="0"/>
        </a:defRPr>
      </a:lvl1pPr>
      <a:lvl2pPr marL="514555" indent="-200911" algn="l" rtl="0" eaLnBrk="0" fontAlgn="base" hangingPunct="0">
        <a:spcBef>
          <a:spcPts val="633"/>
        </a:spcBef>
        <a:spcAft>
          <a:spcPct val="0"/>
        </a:spcAft>
        <a:buSzPct val="100000"/>
        <a:buFont typeface="Arial" panose="020B0604020202020204" pitchFamily="34" charset="0"/>
        <a:buChar char="–"/>
        <a:defRPr sz="2531">
          <a:solidFill>
            <a:schemeClr val="tx1"/>
          </a:solidFill>
          <a:latin typeface="+mn-lt"/>
          <a:ea typeface="+mn-ea"/>
          <a:cs typeface="+mn-cs"/>
          <a:sym typeface="Arial" panose="020B0604020202020204" pitchFamily="34" charset="0"/>
        </a:defRPr>
      </a:lvl2pPr>
      <a:lvl3pPr marL="795830" indent="-160729" algn="l" rtl="0" eaLnBrk="0" fontAlgn="base" hangingPunct="0">
        <a:spcBef>
          <a:spcPts val="562"/>
        </a:spcBef>
        <a:spcAft>
          <a:spcPct val="0"/>
        </a:spcAft>
        <a:buSzPct val="100000"/>
        <a:buFont typeface="Arial" panose="020B0604020202020204" pitchFamily="34" charset="0"/>
        <a:buChar char="•"/>
        <a:defRPr sz="2109">
          <a:solidFill>
            <a:schemeClr val="tx1"/>
          </a:solidFill>
          <a:latin typeface="+mn-lt"/>
          <a:ea typeface="+mn-ea"/>
          <a:cs typeface="+mn-cs"/>
          <a:sym typeface="Arial" panose="020B0604020202020204" pitchFamily="34" charset="0"/>
        </a:defRPr>
      </a:lvl3pPr>
      <a:lvl4pPr marL="1117288" indent="-160729" algn="l" rtl="0" eaLnBrk="0" fontAlgn="base" hangingPunct="0">
        <a:spcBef>
          <a:spcPts val="492"/>
        </a:spcBef>
        <a:spcAft>
          <a:spcPct val="0"/>
        </a:spcAft>
        <a:buSzPct val="100000"/>
        <a:buFont typeface="Arial" panose="020B0604020202020204" pitchFamily="34" charset="0"/>
        <a:buChar char="–"/>
        <a:defRPr sz="1687">
          <a:solidFill>
            <a:schemeClr val="tx1"/>
          </a:solidFill>
          <a:latin typeface="+mn-lt"/>
          <a:ea typeface="+mn-ea"/>
          <a:cs typeface="+mn-cs"/>
          <a:sym typeface="Arial" panose="020B0604020202020204" pitchFamily="34" charset="0"/>
        </a:defRPr>
      </a:lvl4pPr>
      <a:lvl5pPr marL="1438745" indent="-160729" algn="l" rtl="0" eaLnBrk="0" fontAlgn="base" hangingPunct="0">
        <a:spcBef>
          <a:spcPts val="492"/>
        </a:spcBef>
        <a:spcAft>
          <a:spcPct val="0"/>
        </a:spcAft>
        <a:buSzPct val="100000"/>
        <a:buFont typeface="Arial" panose="020B0604020202020204" pitchFamily="34" charset="0"/>
        <a:buChar char="»"/>
        <a:defRPr sz="1687">
          <a:solidFill>
            <a:schemeClr val="tx1"/>
          </a:solidFill>
          <a:latin typeface="+mn-lt"/>
          <a:ea typeface="+mn-ea"/>
          <a:cs typeface="+mn-cs"/>
          <a:sym typeface="Arial" panose="020B0604020202020204" pitchFamily="34" charset="0"/>
        </a:defRPr>
      </a:lvl5pPr>
      <a:lvl6pPr marL="1760202" indent="-160729" algn="l" rtl="0" fontAlgn="base">
        <a:spcBef>
          <a:spcPts val="492"/>
        </a:spcBef>
        <a:spcAft>
          <a:spcPct val="0"/>
        </a:spcAft>
        <a:buSzPct val="100000"/>
        <a:buFont typeface="Arial" charset="0"/>
        <a:buChar char="»"/>
        <a:defRPr sz="1687">
          <a:solidFill>
            <a:schemeClr val="tx1"/>
          </a:solidFill>
          <a:latin typeface="+mn-lt"/>
          <a:ea typeface="+mn-ea"/>
          <a:cs typeface="+mn-cs"/>
          <a:sym typeface="Arial" charset="0"/>
        </a:defRPr>
      </a:lvl6pPr>
      <a:lvl7pPr marL="2081660" indent="-160729" algn="l" rtl="0" fontAlgn="base">
        <a:spcBef>
          <a:spcPts val="492"/>
        </a:spcBef>
        <a:spcAft>
          <a:spcPct val="0"/>
        </a:spcAft>
        <a:buSzPct val="100000"/>
        <a:buFont typeface="Arial" charset="0"/>
        <a:buChar char="»"/>
        <a:defRPr sz="1687">
          <a:solidFill>
            <a:schemeClr val="tx1"/>
          </a:solidFill>
          <a:latin typeface="+mn-lt"/>
          <a:ea typeface="+mn-ea"/>
          <a:cs typeface="+mn-cs"/>
          <a:sym typeface="Arial" charset="0"/>
        </a:defRPr>
      </a:lvl7pPr>
      <a:lvl8pPr marL="2403117" indent="-160729" algn="l" rtl="0" fontAlgn="base">
        <a:spcBef>
          <a:spcPts val="492"/>
        </a:spcBef>
        <a:spcAft>
          <a:spcPct val="0"/>
        </a:spcAft>
        <a:buSzPct val="100000"/>
        <a:buFont typeface="Arial" charset="0"/>
        <a:buChar char="»"/>
        <a:defRPr sz="1687">
          <a:solidFill>
            <a:schemeClr val="tx1"/>
          </a:solidFill>
          <a:latin typeface="+mn-lt"/>
          <a:ea typeface="+mn-ea"/>
          <a:cs typeface="+mn-cs"/>
          <a:sym typeface="Arial" charset="0"/>
        </a:defRPr>
      </a:lvl8pPr>
      <a:lvl9pPr marL="2724574" indent="-160729" algn="l" rtl="0" fontAlgn="base">
        <a:spcBef>
          <a:spcPts val="492"/>
        </a:spcBef>
        <a:spcAft>
          <a:spcPct val="0"/>
        </a:spcAft>
        <a:buSzPct val="100000"/>
        <a:buFont typeface="Arial" charset="0"/>
        <a:buChar char="»"/>
        <a:defRPr sz="1687">
          <a:solidFill>
            <a:schemeClr val="tx1"/>
          </a:solidFill>
          <a:latin typeface="+mn-lt"/>
          <a:ea typeface="+mn-ea"/>
          <a:cs typeface="+mn-cs"/>
          <a:sym typeface="Arial"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3784F-CB3A-004B-8B76-D43BC6A0422D}"/>
              </a:ext>
            </a:extLst>
          </p:cNvPr>
          <p:cNvPicPr>
            <a:picLocks noChangeAspect="1"/>
          </p:cNvPicPr>
          <p:nvPr userDrawn="1"/>
        </p:nvPicPr>
        <p:blipFill>
          <a:blip r:embed="rId74" cstate="screen">
            <a:extLst>
              <a:ext uri="{28A0092B-C50C-407E-A947-70E740481C1C}">
                <a14:useLocalDpi xmlns:a14="http://schemas.microsoft.com/office/drawing/2010/main"/>
              </a:ext>
            </a:extLst>
          </a:blip>
          <a:srcRect/>
          <a:stretch/>
        </p:blipFill>
        <p:spPr>
          <a:xfrm>
            <a:off x="10601512" y="393379"/>
            <a:ext cx="1175888" cy="391962"/>
          </a:xfrm>
          <a:prstGeom prst="rect">
            <a:avLst/>
          </a:prstGeom>
        </p:spPr>
      </p:pic>
    </p:spTree>
    <p:extLst>
      <p:ext uri="{BB962C8B-B14F-4D97-AF65-F5344CB8AC3E}">
        <p14:creationId xmlns:p14="http://schemas.microsoft.com/office/powerpoint/2010/main" val="411015085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 id="2147484051" r:id="rId34"/>
    <p:sldLayoutId id="2147484052" r:id="rId35"/>
    <p:sldLayoutId id="2147484053" r:id="rId36"/>
    <p:sldLayoutId id="2147484054" r:id="rId37"/>
    <p:sldLayoutId id="2147484055" r:id="rId38"/>
    <p:sldLayoutId id="2147484056" r:id="rId39"/>
    <p:sldLayoutId id="2147484057" r:id="rId40"/>
    <p:sldLayoutId id="2147484058" r:id="rId41"/>
    <p:sldLayoutId id="2147484059" r:id="rId42"/>
    <p:sldLayoutId id="2147484060" r:id="rId43"/>
    <p:sldLayoutId id="2147484061" r:id="rId44"/>
    <p:sldLayoutId id="2147484062" r:id="rId45"/>
    <p:sldLayoutId id="2147484063" r:id="rId46"/>
    <p:sldLayoutId id="2147484064" r:id="rId47"/>
    <p:sldLayoutId id="2147484065" r:id="rId48"/>
    <p:sldLayoutId id="2147484066" r:id="rId49"/>
    <p:sldLayoutId id="2147484067" r:id="rId50"/>
    <p:sldLayoutId id="2147484068" r:id="rId51"/>
    <p:sldLayoutId id="2147484069" r:id="rId52"/>
    <p:sldLayoutId id="2147484070" r:id="rId53"/>
    <p:sldLayoutId id="2147484071" r:id="rId54"/>
    <p:sldLayoutId id="2147484072" r:id="rId55"/>
    <p:sldLayoutId id="2147484073" r:id="rId56"/>
    <p:sldLayoutId id="2147484074" r:id="rId57"/>
    <p:sldLayoutId id="2147484075" r:id="rId58"/>
    <p:sldLayoutId id="2147484076" r:id="rId59"/>
    <p:sldLayoutId id="2147484077" r:id="rId60"/>
    <p:sldLayoutId id="2147484078" r:id="rId61"/>
    <p:sldLayoutId id="2147484079" r:id="rId62"/>
    <p:sldLayoutId id="2147484080" r:id="rId63"/>
    <p:sldLayoutId id="2147484081" r:id="rId64"/>
    <p:sldLayoutId id="2147484082" r:id="rId65"/>
    <p:sldLayoutId id="2147484083" r:id="rId66"/>
    <p:sldLayoutId id="2147484084" r:id="rId67"/>
    <p:sldLayoutId id="2147484085" r:id="rId68"/>
    <p:sldLayoutId id="2147484086" r:id="rId69"/>
    <p:sldLayoutId id="2147484087" r:id="rId70"/>
    <p:sldLayoutId id="2147484088" r:id="rId71"/>
    <p:sldLayoutId id="2147484089" r:id="rId72"/>
  </p:sldLayoutIdLst>
  <p:hf hd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riting on a piece of paper&#10;&#10;Description automatically generated with low confidence">
            <a:extLst>
              <a:ext uri="{FF2B5EF4-FFF2-40B4-BE49-F238E27FC236}">
                <a16:creationId xmlns:a16="http://schemas.microsoft.com/office/drawing/2014/main" id="{B3577390-DA28-8143-4137-419F8ABAD725}"/>
              </a:ext>
            </a:extLst>
          </p:cNvPr>
          <p:cNvPicPr>
            <a:picLocks noChangeAspect="1"/>
          </p:cNvPicPr>
          <p:nvPr/>
        </p:nvPicPr>
        <p:blipFill rotWithShape="1">
          <a:blip r:embed="rId3">
            <a:extLst>
              <a:ext uri="{28A0092B-C50C-407E-A947-70E740481C1C}">
                <a14:useLocalDpi xmlns:a14="http://schemas.microsoft.com/office/drawing/2010/main" val="0"/>
              </a:ext>
            </a:extLst>
          </a:blip>
          <a:srcRect r="41498"/>
          <a:stretch/>
        </p:blipFill>
        <p:spPr>
          <a:xfrm>
            <a:off x="6158733" y="0"/>
            <a:ext cx="6033267" cy="6858000"/>
          </a:xfrm>
          <a:prstGeom prst="rect">
            <a:avLst/>
          </a:prstGeom>
        </p:spPr>
      </p:pic>
      <p:sp>
        <p:nvSpPr>
          <p:cNvPr id="2" name="Title 27">
            <a:extLst>
              <a:ext uri="{FF2B5EF4-FFF2-40B4-BE49-F238E27FC236}">
                <a16:creationId xmlns:a16="http://schemas.microsoft.com/office/drawing/2014/main" id="{835A2761-B812-43BA-AEE0-D74C051A6E31}"/>
              </a:ext>
            </a:extLst>
          </p:cNvPr>
          <p:cNvSpPr txBox="1">
            <a:spLocks/>
          </p:cNvSpPr>
          <p:nvPr/>
        </p:nvSpPr>
        <p:spPr>
          <a:xfrm>
            <a:off x="-219953" y="-87549"/>
            <a:ext cx="5893049" cy="6945549"/>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a:lnSpc>
                <a:spcPct val="90000"/>
              </a:lnSpc>
              <a:spcBef>
                <a:spcPct val="0"/>
              </a:spcBef>
              <a:defRPr/>
            </a:pPr>
            <a:r>
              <a:rPr kumimoji="0" lang="en-US"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Why Emotional Intelligence?</a:t>
            </a:r>
          </a:p>
        </p:txBody>
      </p:sp>
      <p:pic>
        <p:nvPicPr>
          <p:cNvPr id="8" name="Picture 7" descr="Background pattern&#10;&#10;Description automatically generated">
            <a:extLst>
              <a:ext uri="{FF2B5EF4-FFF2-40B4-BE49-F238E27FC236}">
                <a16:creationId xmlns:a16="http://schemas.microsoft.com/office/drawing/2014/main" id="{1F1B27B9-9975-4BAA-B3A5-0CB7157D94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9" name="Picture 8" descr="Background pattern&#10;&#10;Description automatically generated">
            <a:extLst>
              <a:ext uri="{FF2B5EF4-FFF2-40B4-BE49-F238E27FC236}">
                <a16:creationId xmlns:a16="http://schemas.microsoft.com/office/drawing/2014/main" id="{D0AB4FF2-4690-4114-A21D-AF7B6D3ACA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57AC9F39-50F9-4CD7-92E5-CC70FD526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50132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4B9352-D3F8-E920-EF8C-2F3F1DC5CED0}"/>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397540" y="680936"/>
            <a:ext cx="10552079" cy="5967109"/>
          </a:xfrm>
          <a:prstGeom prst="rect">
            <a:avLst/>
          </a:prstGeom>
        </p:spPr>
      </p:pic>
      <p:sp>
        <p:nvSpPr>
          <p:cNvPr id="2" name="Slide Number Placeholder 1">
            <a:extLst>
              <a:ext uri="{FF2B5EF4-FFF2-40B4-BE49-F238E27FC236}">
                <a16:creationId xmlns:a16="http://schemas.microsoft.com/office/drawing/2014/main" id="{313B28B3-CEA1-4AAF-A42F-70F6E6130E1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8A310-ED64-496C-ACF4-29EFDDEE0050}" type="slidenum">
              <a:rPr kumimoji="0" lang="en-US" altLang="en-US" sz="1125"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altLang="en-US" sz="1125"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endParaRPr>
          </a:p>
        </p:txBody>
      </p:sp>
      <p:pic>
        <p:nvPicPr>
          <p:cNvPr id="6" name="Picture 5" descr="Qr code&#10;&#10;Description automatically generated">
            <a:extLst>
              <a:ext uri="{FF2B5EF4-FFF2-40B4-BE49-F238E27FC236}">
                <a16:creationId xmlns:a16="http://schemas.microsoft.com/office/drawing/2014/main" id="{AA260B4A-05A5-4643-AF09-5FD3DDE0E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68" y="2758455"/>
            <a:ext cx="1361872" cy="1361872"/>
          </a:xfrm>
          <a:prstGeom prst="rect">
            <a:avLst/>
          </a:prstGeom>
        </p:spPr>
      </p:pic>
      <p:sp>
        <p:nvSpPr>
          <p:cNvPr id="5" name="TextBox 4">
            <a:extLst>
              <a:ext uri="{FF2B5EF4-FFF2-40B4-BE49-F238E27FC236}">
                <a16:creationId xmlns:a16="http://schemas.microsoft.com/office/drawing/2014/main" id="{037C2F65-8FB4-4E35-B5A4-0A78937D4099}"/>
              </a:ext>
            </a:extLst>
          </p:cNvPr>
          <p:cNvSpPr txBox="1"/>
          <p:nvPr/>
        </p:nvSpPr>
        <p:spPr>
          <a:xfrm>
            <a:off x="2599358" y="0"/>
            <a:ext cx="60943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rPr>
              <a:t>pollev.com/deiricm000</a:t>
            </a:r>
          </a:p>
        </p:txBody>
      </p:sp>
      <p:pic>
        <p:nvPicPr>
          <p:cNvPr id="7" name="Picture 6" descr="Background pattern&#10;&#10;Description automatically generated with medium confidence">
            <a:extLst>
              <a:ext uri="{FF2B5EF4-FFF2-40B4-BE49-F238E27FC236}">
                <a16:creationId xmlns:a16="http://schemas.microsoft.com/office/drawing/2014/main" id="{E1216CB2-5080-4D98-9B73-9BE735EF86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58050406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83008-27D4-56DC-3227-D1CD0A6E3EA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692612" y="841803"/>
            <a:ext cx="9978147" cy="5626640"/>
          </a:xfrm>
          <a:prstGeom prst="rect">
            <a:avLst/>
          </a:prstGeom>
        </p:spPr>
      </p:pic>
      <p:sp>
        <p:nvSpPr>
          <p:cNvPr id="2" name="Slide Number Placeholder 1">
            <a:extLst>
              <a:ext uri="{FF2B5EF4-FFF2-40B4-BE49-F238E27FC236}">
                <a16:creationId xmlns:a16="http://schemas.microsoft.com/office/drawing/2014/main" id="{F5C197B0-F36A-47A2-ACAF-4C2A291E577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8A310-ED64-496C-ACF4-29EFDDEE0050}" type="slidenum">
              <a:rPr kumimoji="0" lang="en-US" altLang="en-US" sz="1125"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altLang="en-US" sz="1125"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endParaRPr>
          </a:p>
        </p:txBody>
      </p:sp>
      <p:sp>
        <p:nvSpPr>
          <p:cNvPr id="6" name="TextBox 5">
            <a:extLst>
              <a:ext uri="{FF2B5EF4-FFF2-40B4-BE49-F238E27FC236}">
                <a16:creationId xmlns:a16="http://schemas.microsoft.com/office/drawing/2014/main" id="{EF5DA8F7-2044-4338-9EDF-C9DF335470C2}"/>
              </a:ext>
            </a:extLst>
          </p:cNvPr>
          <p:cNvSpPr txBox="1"/>
          <p:nvPr/>
        </p:nvSpPr>
        <p:spPr>
          <a:xfrm>
            <a:off x="2599358" y="-9728"/>
            <a:ext cx="60943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rPr>
              <a:t>pollev.com/deiricm000</a:t>
            </a:r>
          </a:p>
        </p:txBody>
      </p:sp>
      <p:pic>
        <p:nvPicPr>
          <p:cNvPr id="7" name="Picture 6" descr="Background pattern&#10;&#10;Description automatically generated with medium confidence">
            <a:extLst>
              <a:ext uri="{FF2B5EF4-FFF2-40B4-BE49-F238E27FC236}">
                <a16:creationId xmlns:a16="http://schemas.microsoft.com/office/drawing/2014/main" id="{7E175A98-5D74-4CAA-BAB6-00B051AE2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pic>
        <p:nvPicPr>
          <p:cNvPr id="8" name="Picture 7" descr="Qr code&#10;&#10;Description automatically generated">
            <a:extLst>
              <a:ext uri="{FF2B5EF4-FFF2-40B4-BE49-F238E27FC236}">
                <a16:creationId xmlns:a16="http://schemas.microsoft.com/office/drawing/2014/main" id="{EEEBC352-F7A7-4132-86F2-C1823F0CB0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8" y="2748064"/>
            <a:ext cx="1361872" cy="1361872"/>
          </a:xfrm>
          <a:prstGeom prst="rect">
            <a:avLst/>
          </a:prstGeom>
        </p:spPr>
      </p:pic>
    </p:spTree>
    <p:extLst>
      <p:ext uri="{BB962C8B-B14F-4D97-AF65-F5344CB8AC3E}">
        <p14:creationId xmlns:p14="http://schemas.microsoft.com/office/powerpoint/2010/main" val="149931638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927C1-7BE0-E9CF-3255-322113E748D4}"/>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429966" y="719848"/>
            <a:ext cx="10474257" cy="5947652"/>
          </a:xfrm>
          <a:prstGeom prst="rect">
            <a:avLst/>
          </a:prstGeom>
        </p:spPr>
      </p:pic>
      <p:sp>
        <p:nvSpPr>
          <p:cNvPr id="2" name="Slide Number Placeholder 1">
            <a:extLst>
              <a:ext uri="{FF2B5EF4-FFF2-40B4-BE49-F238E27FC236}">
                <a16:creationId xmlns:a16="http://schemas.microsoft.com/office/drawing/2014/main" id="{3671E596-AB8C-4931-8B52-67B8B1A58A2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8A310-ED64-496C-ACF4-29EFDDEE0050}" type="slidenum">
              <a:rPr kumimoji="0" lang="en-US" altLang="en-US" sz="1125"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altLang="en-US" sz="1125"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endParaRPr>
          </a:p>
        </p:txBody>
      </p:sp>
      <p:sp>
        <p:nvSpPr>
          <p:cNvPr id="6" name="TextBox 5">
            <a:extLst>
              <a:ext uri="{FF2B5EF4-FFF2-40B4-BE49-F238E27FC236}">
                <a16:creationId xmlns:a16="http://schemas.microsoft.com/office/drawing/2014/main" id="{89417AAA-14EA-47D2-8822-185EB3C3FE57}"/>
              </a:ext>
            </a:extLst>
          </p:cNvPr>
          <p:cNvSpPr txBox="1"/>
          <p:nvPr/>
        </p:nvSpPr>
        <p:spPr>
          <a:xfrm>
            <a:off x="2599358" y="0"/>
            <a:ext cx="60943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rPr>
              <a:t>pollev.com/deiricm000</a:t>
            </a:r>
          </a:p>
        </p:txBody>
      </p:sp>
      <p:pic>
        <p:nvPicPr>
          <p:cNvPr id="7" name="Picture 6" descr="Background pattern&#10;&#10;Description automatically generated with medium confidence">
            <a:extLst>
              <a:ext uri="{FF2B5EF4-FFF2-40B4-BE49-F238E27FC236}">
                <a16:creationId xmlns:a16="http://schemas.microsoft.com/office/drawing/2014/main" id="{EF840B84-EBE0-432E-9493-B3E13E858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pic>
        <p:nvPicPr>
          <p:cNvPr id="8" name="Picture 7" descr="Qr code&#10;&#10;Description automatically generated">
            <a:extLst>
              <a:ext uri="{FF2B5EF4-FFF2-40B4-BE49-F238E27FC236}">
                <a16:creationId xmlns:a16="http://schemas.microsoft.com/office/drawing/2014/main" id="{1023B777-7B32-440F-9B2F-FE4DC6907E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8" y="2748064"/>
            <a:ext cx="1361872" cy="1361872"/>
          </a:xfrm>
          <a:prstGeom prst="rect">
            <a:avLst/>
          </a:prstGeom>
        </p:spPr>
      </p:pic>
    </p:spTree>
    <p:extLst>
      <p:ext uri="{BB962C8B-B14F-4D97-AF65-F5344CB8AC3E}">
        <p14:creationId xmlns:p14="http://schemas.microsoft.com/office/powerpoint/2010/main" val="14678295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B153F7-8DF2-F150-5731-F8DE1A580B4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468876" y="749030"/>
            <a:ext cx="10474257" cy="5918470"/>
          </a:xfrm>
          <a:prstGeom prst="rect">
            <a:avLst/>
          </a:prstGeom>
        </p:spPr>
      </p:pic>
      <p:sp>
        <p:nvSpPr>
          <p:cNvPr id="2" name="Slide Number Placeholder 1">
            <a:extLst>
              <a:ext uri="{FF2B5EF4-FFF2-40B4-BE49-F238E27FC236}">
                <a16:creationId xmlns:a16="http://schemas.microsoft.com/office/drawing/2014/main" id="{920D69E7-F43C-44DF-87E9-37D078ACC50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AA8A310-ED64-496C-ACF4-29EFDDEE0050}" type="slidenum">
              <a:rPr kumimoji="0" lang="en-US" altLang="en-US" sz="1125"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altLang="en-US" sz="1125"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sym typeface="Arial" panose="020B0604020202020204" pitchFamily="34" charset="0"/>
            </a:endParaRPr>
          </a:p>
        </p:txBody>
      </p:sp>
      <p:sp>
        <p:nvSpPr>
          <p:cNvPr id="6" name="TextBox 5">
            <a:extLst>
              <a:ext uri="{FF2B5EF4-FFF2-40B4-BE49-F238E27FC236}">
                <a16:creationId xmlns:a16="http://schemas.microsoft.com/office/drawing/2014/main" id="{71131588-308E-4372-B4D9-5F3765533473}"/>
              </a:ext>
            </a:extLst>
          </p:cNvPr>
          <p:cNvSpPr txBox="1"/>
          <p:nvPr/>
        </p:nvSpPr>
        <p:spPr>
          <a:xfrm>
            <a:off x="2599358" y="0"/>
            <a:ext cx="60943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a:rPr>
              <a:t>pollev.com/deiricm000</a:t>
            </a:r>
          </a:p>
        </p:txBody>
      </p:sp>
      <p:pic>
        <p:nvPicPr>
          <p:cNvPr id="7" name="Picture 6" descr="Background pattern&#10;&#10;Description automatically generated with medium confidence">
            <a:extLst>
              <a:ext uri="{FF2B5EF4-FFF2-40B4-BE49-F238E27FC236}">
                <a16:creationId xmlns:a16="http://schemas.microsoft.com/office/drawing/2014/main" id="{3D86E6B4-8BEC-4C86-B67C-3E7B97E23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pic>
        <p:nvPicPr>
          <p:cNvPr id="8" name="Picture 7" descr="Qr code&#10;&#10;Description automatically generated">
            <a:extLst>
              <a:ext uri="{FF2B5EF4-FFF2-40B4-BE49-F238E27FC236}">
                <a16:creationId xmlns:a16="http://schemas.microsoft.com/office/drawing/2014/main" id="{112C03A3-7389-4596-B5C5-56C32F630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68" y="2748064"/>
            <a:ext cx="1361872" cy="1361872"/>
          </a:xfrm>
          <a:prstGeom prst="rect">
            <a:avLst/>
          </a:prstGeom>
        </p:spPr>
      </p:pic>
    </p:spTree>
    <p:extLst>
      <p:ext uri="{BB962C8B-B14F-4D97-AF65-F5344CB8AC3E}">
        <p14:creationId xmlns:p14="http://schemas.microsoft.com/office/powerpoint/2010/main" val="120118666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99ED7D-FD80-41F7-9770-2FDD7826877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Slide Number Placeholder 1">
            <a:extLst>
              <a:ext uri="{FF2B5EF4-FFF2-40B4-BE49-F238E27FC236}">
                <a16:creationId xmlns:a16="http://schemas.microsoft.com/office/drawing/2014/main" id="{02F20194-9314-43C7-8B15-D09C220C951A}"/>
              </a:ext>
            </a:extLst>
          </p:cNvPr>
          <p:cNvSpPr>
            <a:spLocks noGrp="1"/>
          </p:cNvSpPr>
          <p:nvPr>
            <p:ph type="sldNum" sz="quarter" idx="10"/>
          </p:nvPr>
        </p:nvSpPr>
        <p:spPr/>
        <p:txBody>
          <a:bodyPr/>
          <a:lstStyle/>
          <a:p>
            <a:fld id="{5AA8A310-ED64-496C-ACF4-29EFDDEE0050}" type="slidenum">
              <a:rPr lang="en-US" altLang="en-US" smtClean="0"/>
              <a:pPr/>
              <a:t>14</a:t>
            </a:fld>
            <a:endParaRPr lang="en-US" altLang="en-US" dirty="0"/>
          </a:p>
        </p:txBody>
      </p:sp>
    </p:spTree>
    <p:extLst>
      <p:ext uri="{BB962C8B-B14F-4D97-AF65-F5344CB8AC3E}">
        <p14:creationId xmlns:p14="http://schemas.microsoft.com/office/powerpoint/2010/main" val="15756754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431351-5AAA-41C4-B670-071327F312B1}"/>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477000"/>
          </a:xfrm>
          <a:prstGeom prst="rect">
            <a:avLst/>
          </a:prstGeom>
        </p:spPr>
      </p:pic>
      <p:sp>
        <p:nvSpPr>
          <p:cNvPr id="2" name="Slide Number Placeholder 1">
            <a:extLst>
              <a:ext uri="{FF2B5EF4-FFF2-40B4-BE49-F238E27FC236}">
                <a16:creationId xmlns:a16="http://schemas.microsoft.com/office/drawing/2014/main" id="{CA9B147A-B1AD-4DEB-A567-759EB5978535}"/>
              </a:ext>
            </a:extLst>
          </p:cNvPr>
          <p:cNvSpPr>
            <a:spLocks noGrp="1"/>
          </p:cNvSpPr>
          <p:nvPr>
            <p:ph type="sldNum" sz="quarter" idx="10"/>
          </p:nvPr>
        </p:nvSpPr>
        <p:spPr/>
        <p:txBody>
          <a:bodyPr/>
          <a:lstStyle/>
          <a:p>
            <a:fld id="{5AA8A310-ED64-496C-ACF4-29EFDDEE0050}" type="slidenum">
              <a:rPr lang="en-US" altLang="en-US" smtClean="0"/>
              <a:pPr/>
              <a:t>15</a:t>
            </a:fld>
            <a:endParaRPr lang="en-US" altLang="en-US" dirty="0"/>
          </a:p>
        </p:txBody>
      </p:sp>
    </p:spTree>
    <p:extLst>
      <p:ext uri="{BB962C8B-B14F-4D97-AF65-F5344CB8AC3E}">
        <p14:creationId xmlns:p14="http://schemas.microsoft.com/office/powerpoint/2010/main" val="37684330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23" y="5608258"/>
            <a:ext cx="2634144" cy="235407"/>
          </a:xfrm>
        </p:spPr>
        <p:txBody>
          <a:bodyPr>
            <a:noAutofit/>
          </a:bodyPr>
          <a:lstStyle/>
          <a:p>
            <a:pPr algn="l"/>
            <a:r>
              <a:rPr lang="en-IE" sz="1800" i="1" dirty="0">
                <a:solidFill>
                  <a:schemeClr val="tx1"/>
                </a:solidFill>
                <a:latin typeface="Mulish" pitchFamily="2" charset="0"/>
              </a:rPr>
              <a:t>Maya Angelou</a:t>
            </a:r>
            <a:endParaRPr lang="en-IE" sz="1800" dirty="0">
              <a:solidFill>
                <a:schemeClr val="tx1"/>
              </a:solidFill>
              <a:latin typeface="Mulish" pitchFamily="2" charset="0"/>
            </a:endParaRPr>
          </a:p>
        </p:txBody>
      </p:sp>
      <p:sp>
        <p:nvSpPr>
          <p:cNvPr id="7" name="Title 1"/>
          <p:cNvSpPr txBox="1">
            <a:spLocks/>
          </p:cNvSpPr>
          <p:nvPr/>
        </p:nvSpPr>
        <p:spPr>
          <a:xfrm>
            <a:off x="0" y="3790660"/>
            <a:ext cx="5788100"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2F64"/>
                </a:solidFill>
                <a:latin typeface="Dax-Regular"/>
                <a:ea typeface="+mj-ea"/>
                <a:cs typeface="Dax-Regul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sym typeface="Arial"/>
              </a:rPr>
              <a:t> “People will forget what you said,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sym typeface="Arial"/>
              </a:rPr>
              <a:t>  People will forget what you did,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sym typeface="Arial"/>
              </a:rPr>
              <a:t>  But people will never forget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IE"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ulish" pitchFamily="2" charset="0"/>
                <a:sym typeface="Arial"/>
              </a:rPr>
              <a:t>  </a:t>
            </a:r>
            <a:r>
              <a:rPr kumimoji="0" lang="en-IE" sz="2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sym typeface="Arial"/>
              </a:rPr>
              <a:t>how you made them feel”</a:t>
            </a:r>
          </a:p>
        </p:txBody>
      </p:sp>
      <p:pic>
        <p:nvPicPr>
          <p:cNvPr id="4" name="Picture 3" descr="Background pattern&#10;&#10;Description automatically generated">
            <a:extLst>
              <a:ext uri="{FF2B5EF4-FFF2-40B4-BE49-F238E27FC236}">
                <a16:creationId xmlns:a16="http://schemas.microsoft.com/office/drawing/2014/main" id="{7FC94628-2FB4-4CF0-8B8A-EFE02847C4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5" name="Picture 4" descr="Background pattern&#10;&#10;Description automatically generated">
            <a:extLst>
              <a:ext uri="{FF2B5EF4-FFF2-40B4-BE49-F238E27FC236}">
                <a16:creationId xmlns:a16="http://schemas.microsoft.com/office/drawing/2014/main" id="{5125AC9A-E803-4B2A-B833-72B698E15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6845105E-C5AD-499B-BA1B-CAF8CAA55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017" y="1240187"/>
            <a:ext cx="3502100" cy="2188813"/>
          </a:xfrm>
          <a:prstGeom prst="rect">
            <a:avLst/>
          </a:prstGeom>
        </p:spPr>
      </p:pic>
      <p:pic>
        <p:nvPicPr>
          <p:cNvPr id="8" name="Picture 7" descr="Background pattern&#10;&#10;Description automatically generated with medium confidence">
            <a:extLst>
              <a:ext uri="{FF2B5EF4-FFF2-40B4-BE49-F238E27FC236}">
                <a16:creationId xmlns:a16="http://schemas.microsoft.com/office/drawing/2014/main" id="{1CA1E98C-FE45-4358-9E2A-CEE27D032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284278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88265-3D0B-47E6-BA0C-FDA00B8C119E}"/>
              </a:ext>
            </a:extLst>
          </p:cNvPr>
          <p:cNvSpPr txBox="1">
            <a:spLocks/>
          </p:cNvSpPr>
          <p:nvPr/>
        </p:nvSpPr>
        <p:spPr>
          <a:xfrm>
            <a:off x="111189" y="1290320"/>
            <a:ext cx="5076631" cy="63769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The way you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‘show up’</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…determines the way people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feel, </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and the way they feel…</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…determines the extent to which they can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engage…</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9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…and that impacts p</a:t>
            </a:r>
            <a:r>
              <a:rPr kumimoji="0" lang="en-US" sz="2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Mulish" pitchFamily="2" charset="0"/>
                <a:ea typeface="+mn-ea"/>
              </a:rPr>
              <a:t>retty</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 much  </a:t>
            </a: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EVERYTHING</a:t>
            </a:r>
            <a:r>
              <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rPr>
              <a:t> </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rPr>
              <a:t>about the outcome of that relationship…</a:t>
            </a: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a:p>
            <a:pPr marL="82296"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endParaRPr>
          </a:p>
        </p:txBody>
      </p:sp>
      <p:sp>
        <p:nvSpPr>
          <p:cNvPr id="5" name="TextBox 4">
            <a:extLst>
              <a:ext uri="{FF2B5EF4-FFF2-40B4-BE49-F238E27FC236}">
                <a16:creationId xmlns:a16="http://schemas.microsoft.com/office/drawing/2014/main" id="{5AAE68D1-9266-4322-A1B6-20E2EC1DF4CE}"/>
              </a:ext>
            </a:extLst>
          </p:cNvPr>
          <p:cNvSpPr txBox="1"/>
          <p:nvPr/>
        </p:nvSpPr>
        <p:spPr>
          <a:xfrm>
            <a:off x="658376" y="124706"/>
            <a:ext cx="42540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outerShdw blurRad="38100" dist="38100" dir="2700000" algn="tl">
                    <a:srgbClr val="000000">
                      <a:alpha val="43137"/>
                    </a:srgbClr>
                  </a:outerShdw>
                </a:effectLst>
                <a:uLnTx/>
                <a:uFillTx/>
                <a:latin typeface="Mulish" pitchFamily="2" charset="0"/>
                <a:ea typeface="+mn-ea"/>
                <a:cs typeface="+mn-cs"/>
              </a:rPr>
              <a:t>Why it matters…</a:t>
            </a:r>
          </a:p>
        </p:txBody>
      </p:sp>
      <p:pic>
        <p:nvPicPr>
          <p:cNvPr id="6" name="Picture 5" descr="Background pattern&#10;&#10;Description automatically generated">
            <a:extLst>
              <a:ext uri="{FF2B5EF4-FFF2-40B4-BE49-F238E27FC236}">
                <a16:creationId xmlns:a16="http://schemas.microsoft.com/office/drawing/2014/main" id="{6C335577-C558-41F1-993A-3E8D1EF58E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7" name="Picture 6" descr="Background pattern&#10;&#10;Description automatically generated">
            <a:extLst>
              <a:ext uri="{FF2B5EF4-FFF2-40B4-BE49-F238E27FC236}">
                <a16:creationId xmlns:a16="http://schemas.microsoft.com/office/drawing/2014/main" id="{116BE5BF-7A86-4A30-BAF1-76FE69D31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pic>
        <p:nvPicPr>
          <p:cNvPr id="8" name="Picture 7" descr="Background pattern&#10;&#10;Description automatically generated with medium confidence">
            <a:extLst>
              <a:ext uri="{FF2B5EF4-FFF2-40B4-BE49-F238E27FC236}">
                <a16:creationId xmlns:a16="http://schemas.microsoft.com/office/drawing/2014/main" id="{0529153A-210B-41B2-9FE7-2D15259E8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70599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FC94628-2FB4-4CF0-8B8A-EFE02847C4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5" name="Picture 4" descr="Background pattern&#10;&#10;Description automatically generated">
            <a:extLst>
              <a:ext uri="{FF2B5EF4-FFF2-40B4-BE49-F238E27FC236}">
                <a16:creationId xmlns:a16="http://schemas.microsoft.com/office/drawing/2014/main" id="{5125AC9A-E803-4B2A-B833-72B698E15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sp>
        <p:nvSpPr>
          <p:cNvPr id="9" name="Title 1">
            <a:extLst>
              <a:ext uri="{FF2B5EF4-FFF2-40B4-BE49-F238E27FC236}">
                <a16:creationId xmlns:a16="http://schemas.microsoft.com/office/drawing/2014/main" id="{FD7E756E-8E2E-4BBB-8A37-C3D6A58FFA20}"/>
              </a:ext>
            </a:extLst>
          </p:cNvPr>
          <p:cNvSpPr txBox="1">
            <a:spLocks/>
          </p:cNvSpPr>
          <p:nvPr/>
        </p:nvSpPr>
        <p:spPr>
          <a:xfrm>
            <a:off x="168039" y="356826"/>
            <a:ext cx="5541953" cy="894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Before You Meet…1</a:t>
            </a:r>
            <a:endPar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p:txBody>
      </p:sp>
      <p:pic>
        <p:nvPicPr>
          <p:cNvPr id="8" name="Picture 7" descr="Background pattern&#10;&#10;Description automatically generated with medium confidence">
            <a:extLst>
              <a:ext uri="{FF2B5EF4-FFF2-40B4-BE49-F238E27FC236}">
                <a16:creationId xmlns:a16="http://schemas.microsoft.com/office/drawing/2014/main" id="{6897684F-3645-4E34-BC21-8A7C645E8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
        <p:nvSpPr>
          <p:cNvPr id="6" name="Title 1">
            <a:extLst>
              <a:ext uri="{FF2B5EF4-FFF2-40B4-BE49-F238E27FC236}">
                <a16:creationId xmlns:a16="http://schemas.microsoft.com/office/drawing/2014/main" id="{67B60F2C-24A2-4736-9D67-D9C4F80AA6C8}"/>
              </a:ext>
            </a:extLst>
          </p:cNvPr>
          <p:cNvSpPr txBox="1">
            <a:spLocks/>
          </p:cNvSpPr>
          <p:nvPr/>
        </p:nvSpPr>
        <p:spPr>
          <a:xfrm>
            <a:off x="168039" y="1157623"/>
            <a:ext cx="5610047" cy="5014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pPr marL="457200" marR="0" lvl="0" indent="-457200" algn="l" defTabSz="914400" rtl="0" eaLnBrk="1" fontAlgn="auto" latinLnBrk="0" hangingPunct="1">
              <a:lnSpc>
                <a:spcPct val="90000"/>
              </a:lnSpc>
              <a:spcBef>
                <a:spcPct val="0"/>
              </a:spcBef>
              <a:spcAft>
                <a:spcPts val="1800"/>
              </a:spcAft>
              <a:buClrTx/>
              <a:buSzTx/>
              <a:buFont typeface="Arial" panose="020B0604020202020204" pitchFamily="34" charset="0"/>
              <a:buChar char="•"/>
              <a:tabLst/>
              <a:defRPr/>
            </a:pPr>
            <a:r>
              <a:rPr lang="en-US" sz="2800" dirty="0">
                <a:solidFill>
                  <a:prstClr val="black"/>
                </a:solidFill>
              </a:rPr>
              <a:t>“</a:t>
            </a: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How do I want this person to feel when we finish our meeting?”</a:t>
            </a:r>
          </a:p>
          <a:p>
            <a:pPr marL="457200" marR="0" lvl="0" indent="-457200" algn="l" defTabSz="914400" rtl="0" eaLnBrk="1" fontAlgn="auto" latinLnBrk="0" hangingPunct="1">
              <a:lnSpc>
                <a:spcPct val="90000"/>
              </a:lnSpc>
              <a:spcBef>
                <a:spcPct val="0"/>
              </a:spcBef>
              <a:spcAft>
                <a:spcPts val="1800"/>
              </a:spcAft>
              <a:buClrTx/>
              <a:buSzTx/>
              <a:buFont typeface="Arial" panose="020B0604020202020204" pitchFamily="34" charset="0"/>
              <a:buChar char="•"/>
              <a:tabLst/>
              <a:defRPr/>
            </a:pPr>
            <a:r>
              <a:rPr lang="en-US" sz="2800" dirty="0">
                <a:solidFill>
                  <a:prstClr val="black"/>
                </a:solidFill>
              </a:rPr>
              <a:t>‘Begin with the end in mind’</a:t>
            </a:r>
            <a:endPar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a:p>
            <a:pPr marL="457200" marR="0" lvl="0" indent="-457200" algn="l" defTabSz="914400" rtl="0" eaLnBrk="1" fontAlgn="auto" latinLnBrk="0" hangingPunct="1">
              <a:lnSpc>
                <a:spcPct val="90000"/>
              </a:lnSpc>
              <a:spcBef>
                <a:spcPct val="0"/>
              </a:spcBef>
              <a:spcAft>
                <a:spcPts val="1800"/>
              </a:spcAft>
              <a:buClrTx/>
              <a:buSzTx/>
              <a:buFont typeface="Arial" panose="020B0604020202020204" pitchFamily="34" charset="0"/>
              <a:buChar char="•"/>
              <a:tabLst/>
              <a:defRPr/>
            </a:pPr>
            <a:endParaRPr kumimoji="0" lang="en-IE"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p:txBody>
      </p:sp>
    </p:spTree>
    <p:extLst>
      <p:ext uri="{BB962C8B-B14F-4D97-AF65-F5344CB8AC3E}">
        <p14:creationId xmlns:p14="http://schemas.microsoft.com/office/powerpoint/2010/main" val="3964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C335577-C558-41F1-993A-3E8D1EF58E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7" name="Picture 6" descr="Background pattern&#10;&#10;Description automatically generated">
            <a:extLst>
              <a:ext uri="{FF2B5EF4-FFF2-40B4-BE49-F238E27FC236}">
                <a16:creationId xmlns:a16="http://schemas.microsoft.com/office/drawing/2014/main" id="{116BE5BF-7A86-4A30-BAF1-76FE69D31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sp>
        <p:nvSpPr>
          <p:cNvPr id="11" name="Content Placeholder 2">
            <a:extLst>
              <a:ext uri="{FF2B5EF4-FFF2-40B4-BE49-F238E27FC236}">
                <a16:creationId xmlns:a16="http://schemas.microsoft.com/office/drawing/2014/main" id="{6ADE4C4E-819D-4A25-920B-862FA73B8336}"/>
              </a:ext>
            </a:extLst>
          </p:cNvPr>
          <p:cNvSpPr txBox="1">
            <a:spLocks/>
          </p:cNvSpPr>
          <p:nvPr/>
        </p:nvSpPr>
        <p:spPr>
          <a:xfrm>
            <a:off x="457201" y="3043608"/>
            <a:ext cx="5049078" cy="2156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The Neuroscience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of Emotional Intelligence</a:t>
            </a:r>
            <a:endParaRPr kumimoji="0" lang="en-IE" alt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endParaRPr>
          </a:p>
        </p:txBody>
      </p:sp>
      <p:pic>
        <p:nvPicPr>
          <p:cNvPr id="12" name="Picture 11" descr="A picture containing table, sitting, plate, black&#10;&#10;Description automatically generated">
            <a:extLst>
              <a:ext uri="{FF2B5EF4-FFF2-40B4-BE49-F238E27FC236}">
                <a16:creationId xmlns:a16="http://schemas.microsoft.com/office/drawing/2014/main" id="{98106144-AE73-4EDB-A2F2-6B77ED9E3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866" y="722963"/>
            <a:ext cx="2320645" cy="2320645"/>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4C454AA3-10CD-4CB9-AB61-3F9F6CA82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40608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2990277" y="4491740"/>
            <a:ext cx="11476892"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cs typeface="Dax-Regular"/>
              </a:rPr>
              <a:t>Think</a:t>
            </a:r>
            <a:r>
              <a:rPr kumimoji="0" lang="en-IE" sz="3600" b="0" i="0" u="none" strike="noStrike" kern="1200" cap="none" spc="0" normalizeH="0" noProof="0" dirty="0">
                <a:ln>
                  <a:noFill/>
                </a:ln>
                <a:solidFill>
                  <a:schemeClr val="tx1"/>
                </a:solidFill>
                <a:effectLst>
                  <a:outerShdw blurRad="38100" dist="38100" dir="2700000" algn="tl">
                    <a:srgbClr val="000000">
                      <a:alpha val="43137"/>
                    </a:srgbClr>
                  </a:outerShdw>
                </a:effectLst>
                <a:uLnTx/>
                <a:uFillTx/>
                <a:latin typeface="Mulish" pitchFamily="2" charset="0"/>
                <a:cs typeface="Dax-Regular"/>
              </a:rPr>
              <a:t> of the</a:t>
            </a:r>
            <a:endParaRPr kumimoji="0" lang="en-IE"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cs typeface="Dax-Regular"/>
            </a:endParaRPr>
          </a:p>
          <a:p>
            <a:pPr marL="0" marR="0" lvl="0" indent="0" algn="ctr" defTabSz="342900" rtl="0" eaLnBrk="1" fontAlgn="auto" latinLnBrk="0" hangingPunct="1">
              <a:lnSpc>
                <a:spcPct val="90000"/>
              </a:lnSpc>
              <a:spcBef>
                <a:spcPts val="0"/>
              </a:spcBef>
              <a:spcAft>
                <a:spcPts val="0"/>
              </a:spcAft>
              <a:buClrTx/>
              <a:buSzTx/>
              <a:buFontTx/>
              <a:buNone/>
              <a:tabLst/>
              <a:defRPr/>
            </a:pPr>
            <a:r>
              <a:rPr lang="en-IE" sz="3600" b="1" dirty="0">
                <a:solidFill>
                  <a:srgbClr val="C00000"/>
                </a:solidFill>
                <a:latin typeface="Mulish" pitchFamily="2" charset="0"/>
              </a:rPr>
              <a:t>Best Boss </a:t>
            </a:r>
          </a:p>
          <a:p>
            <a:pPr marL="0" marR="0" lvl="0" indent="0" algn="ctr" defTabSz="342900" rtl="0" eaLnBrk="1" fontAlgn="auto" latinLnBrk="0" hangingPunct="1">
              <a:lnSpc>
                <a:spcPct val="90000"/>
              </a:lnSpc>
              <a:spcBef>
                <a:spcPts val="0"/>
              </a:spcBef>
              <a:spcAft>
                <a:spcPts val="0"/>
              </a:spcAft>
              <a:buClrTx/>
              <a:buSzTx/>
              <a:buFontTx/>
              <a:buNone/>
              <a:tabLst/>
              <a:defRPr/>
            </a:pPr>
            <a:r>
              <a:rPr lang="en-IE" sz="3600" dirty="0">
                <a:solidFill>
                  <a:schemeClr val="tx1"/>
                </a:solidFill>
                <a:latin typeface="Mulish" pitchFamily="2" charset="0"/>
                <a:cs typeface="Dax-Regular"/>
              </a:rPr>
              <a:t>y</a:t>
            </a:r>
            <a:r>
              <a:rPr lang="en-IE" sz="3600" dirty="0" err="1">
                <a:solidFill>
                  <a:schemeClr val="tx1"/>
                </a:solidFill>
                <a:latin typeface="Mulish" pitchFamily="2" charset="0"/>
                <a:cs typeface="Dax-Regular"/>
              </a:rPr>
              <a:t>ou</a:t>
            </a:r>
            <a:r>
              <a:rPr lang="en-IE" sz="3600" dirty="0">
                <a:solidFill>
                  <a:schemeClr val="tx1"/>
                </a:solidFill>
                <a:latin typeface="Mulish" pitchFamily="2" charset="0"/>
                <a:cs typeface="Dax-Regular"/>
              </a:rPr>
              <a:t> ever worked for</a:t>
            </a:r>
          </a:p>
        </p:txBody>
      </p:sp>
      <p:sp>
        <p:nvSpPr>
          <p:cNvPr id="6" name="TextBox 5">
            <a:extLst>
              <a:ext uri="{FF2B5EF4-FFF2-40B4-BE49-F238E27FC236}">
                <a16:creationId xmlns:a16="http://schemas.microsoft.com/office/drawing/2014/main" id="{66B2514B-D65B-4981-ACE5-60E783EA62FA}"/>
              </a:ext>
            </a:extLst>
          </p:cNvPr>
          <p:cNvSpPr txBox="1"/>
          <p:nvPr/>
        </p:nvSpPr>
        <p:spPr>
          <a:xfrm>
            <a:off x="337930" y="5860190"/>
            <a:ext cx="4820479" cy="526298"/>
          </a:xfrm>
          <a:prstGeom prst="rect">
            <a:avLst/>
          </a:prstGeom>
        </p:spPr>
        <p:txBody>
          <a:bodyPr vert="horz" lIns="68580" tIns="34290" rIns="68580" bIns="34290" rtlCol="0" anchor="ctr">
            <a:noAutofit/>
          </a:bodyPr>
          <a:lstStyle>
            <a:defPPr>
              <a:defRPr lang="en-US"/>
            </a:defPPr>
            <a:lvl1pPr lvl="0" algn="ctr" defTabSz="457200">
              <a:lnSpc>
                <a:spcPct val="90000"/>
              </a:lnSpc>
              <a:spcBef>
                <a:spcPts val="0"/>
              </a:spcBef>
              <a:buNone/>
              <a:defRPr sz="4400">
                <a:solidFill>
                  <a:srgbClr val="002F64"/>
                </a:solidFill>
                <a:effectLst>
                  <a:outerShdw blurRad="38100" dist="38100" dir="2700000" algn="tl">
                    <a:srgbClr val="000000">
                      <a:alpha val="43137"/>
                    </a:srgbClr>
                  </a:outerShdw>
                </a:effectLst>
                <a:latin typeface="Dax-Regular"/>
                <a:ea typeface="+mj-ea"/>
                <a:cs typeface="Dax-Regular"/>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2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ulish" pitchFamily="2" charset="0"/>
              </a:rPr>
              <a:t>Write their name or initials on top of your page.</a:t>
            </a:r>
          </a:p>
        </p:txBody>
      </p:sp>
      <p:pic>
        <p:nvPicPr>
          <p:cNvPr id="7" name="Picture 6" descr="Background pattern&#10;&#10;Description automatically generated">
            <a:extLst>
              <a:ext uri="{FF2B5EF4-FFF2-40B4-BE49-F238E27FC236}">
                <a16:creationId xmlns:a16="http://schemas.microsoft.com/office/drawing/2014/main" id="{790011A5-5D1C-451C-9013-3FEE4087B3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158409" y="3664470"/>
            <a:ext cx="761295" cy="2414665"/>
          </a:xfrm>
          <a:prstGeom prst="rect">
            <a:avLst/>
          </a:prstGeom>
        </p:spPr>
      </p:pic>
      <p:pic>
        <p:nvPicPr>
          <p:cNvPr id="8" name="Picture 7" descr="Background pattern&#10;&#10;Description automatically generated">
            <a:extLst>
              <a:ext uri="{FF2B5EF4-FFF2-40B4-BE49-F238E27FC236}">
                <a16:creationId xmlns:a16="http://schemas.microsoft.com/office/drawing/2014/main" id="{6EF30437-111F-4457-8EAA-FAE7F36A75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158409" y="557134"/>
            <a:ext cx="761295" cy="2414665"/>
          </a:xfrm>
          <a:prstGeom prst="rect">
            <a:avLst/>
          </a:prstGeom>
        </p:spPr>
      </p:pic>
      <p:pic>
        <p:nvPicPr>
          <p:cNvPr id="11" name="Picture 10" descr="A person posing for a picture&#10;&#10;Description automatically generated with low confidence">
            <a:extLst>
              <a:ext uri="{FF2B5EF4-FFF2-40B4-BE49-F238E27FC236}">
                <a16:creationId xmlns:a16="http://schemas.microsoft.com/office/drawing/2014/main" id="{61093258-51A8-42FF-81DD-F7EDDF8185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50955" y="0"/>
            <a:ext cx="2178610" cy="3846581"/>
          </a:xfrm>
          <a:prstGeom prst="rect">
            <a:avLst/>
          </a:prstGeom>
        </p:spPr>
      </p:pic>
      <p:pic>
        <p:nvPicPr>
          <p:cNvPr id="9" name="Picture 8" descr="Background pattern&#10;&#10;Description automatically generated with medium confidence">
            <a:extLst>
              <a:ext uri="{FF2B5EF4-FFF2-40B4-BE49-F238E27FC236}">
                <a16:creationId xmlns:a16="http://schemas.microsoft.com/office/drawing/2014/main" id="{CB555F03-9172-4289-A9CD-49D92CEEE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878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ptsd-and-emotion.jpg">
            <a:extLst>
              <a:ext uri="{FF2B5EF4-FFF2-40B4-BE49-F238E27FC236}">
                <a16:creationId xmlns:a16="http://schemas.microsoft.com/office/drawing/2014/main" id="{7A9AB355-19EA-40B9-B2E3-532745E09E1E}"/>
              </a:ext>
            </a:extLst>
          </p:cNvPr>
          <p:cNvPicPr>
            <a:picLocks noChangeAspect="1"/>
          </p:cNvPicPr>
          <p:nvPr/>
        </p:nvPicPr>
        <p:blipFill>
          <a:blip r:embed="rId3"/>
          <a:stretch>
            <a:fillRect/>
          </a:stretch>
        </p:blipFill>
        <p:spPr>
          <a:xfrm>
            <a:off x="1401300" y="3244795"/>
            <a:ext cx="1743329" cy="1307497"/>
          </a:xfrm>
          <a:prstGeom prst="rect">
            <a:avLst/>
          </a:prstGeom>
        </p:spPr>
      </p:pic>
      <p:sp>
        <p:nvSpPr>
          <p:cNvPr id="10" name="Rounded Rectangle 3">
            <a:extLst>
              <a:ext uri="{FF2B5EF4-FFF2-40B4-BE49-F238E27FC236}">
                <a16:creationId xmlns:a16="http://schemas.microsoft.com/office/drawing/2014/main" id="{B70F9D02-BF51-4233-9C85-9FE960A01235}"/>
              </a:ext>
            </a:extLst>
          </p:cNvPr>
          <p:cNvSpPr/>
          <p:nvPr/>
        </p:nvSpPr>
        <p:spPr>
          <a:xfrm>
            <a:off x="65807" y="3509374"/>
            <a:ext cx="1195818" cy="354575"/>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Stimulus</a:t>
            </a:r>
          </a:p>
        </p:txBody>
      </p:sp>
      <p:cxnSp>
        <p:nvCxnSpPr>
          <p:cNvPr id="12" name="Straight Arrow Connector 11">
            <a:extLst>
              <a:ext uri="{FF2B5EF4-FFF2-40B4-BE49-F238E27FC236}">
                <a16:creationId xmlns:a16="http://schemas.microsoft.com/office/drawing/2014/main" id="{34CFD8AD-1CAC-42D2-9FDE-2901A09DB119}"/>
              </a:ext>
            </a:extLst>
          </p:cNvPr>
          <p:cNvCxnSpPr/>
          <p:nvPr/>
        </p:nvCxnSpPr>
        <p:spPr>
          <a:xfrm flipV="1">
            <a:off x="3002151" y="3224096"/>
            <a:ext cx="755614" cy="65541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F29E0D1-206F-43BB-B202-90CE518EB62D}"/>
              </a:ext>
            </a:extLst>
          </p:cNvPr>
          <p:cNvCxnSpPr/>
          <p:nvPr/>
        </p:nvCxnSpPr>
        <p:spPr>
          <a:xfrm>
            <a:off x="3002153" y="3848159"/>
            <a:ext cx="755613" cy="6727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Round Diagonal Corner Rectangle 10">
            <a:extLst>
              <a:ext uri="{FF2B5EF4-FFF2-40B4-BE49-F238E27FC236}">
                <a16:creationId xmlns:a16="http://schemas.microsoft.com/office/drawing/2014/main" id="{D34B7239-4279-453F-88C7-F36E1B950A6C}"/>
              </a:ext>
            </a:extLst>
          </p:cNvPr>
          <p:cNvSpPr/>
          <p:nvPr/>
        </p:nvSpPr>
        <p:spPr>
          <a:xfrm>
            <a:off x="3777933" y="2795858"/>
            <a:ext cx="1228986" cy="583102"/>
          </a:xfrm>
          <a:prstGeom prst="round2Diag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Reward</a:t>
            </a:r>
          </a:p>
        </p:txBody>
      </p:sp>
      <p:sp>
        <p:nvSpPr>
          <p:cNvPr id="15" name="TextBox 14">
            <a:extLst>
              <a:ext uri="{FF2B5EF4-FFF2-40B4-BE49-F238E27FC236}">
                <a16:creationId xmlns:a16="http://schemas.microsoft.com/office/drawing/2014/main" id="{C42363DB-593D-42C7-AD12-AD639E9794AB}"/>
              </a:ext>
            </a:extLst>
          </p:cNvPr>
          <p:cNvSpPr txBox="1"/>
          <p:nvPr/>
        </p:nvSpPr>
        <p:spPr>
          <a:xfrm>
            <a:off x="1716027" y="2682618"/>
            <a:ext cx="1228986"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cs typeface="Dax-Regular"/>
              </a:rPr>
              <a:t>Emotional Brain</a:t>
            </a:r>
          </a:p>
        </p:txBody>
      </p:sp>
      <p:pic>
        <p:nvPicPr>
          <p:cNvPr id="17" name="Picture 16" descr="thinking brain.jpg">
            <a:extLst>
              <a:ext uri="{FF2B5EF4-FFF2-40B4-BE49-F238E27FC236}">
                <a16:creationId xmlns:a16="http://schemas.microsoft.com/office/drawing/2014/main" id="{A84F90C8-8190-4139-8323-E3C955FF70A6}"/>
              </a:ext>
            </a:extLst>
          </p:cNvPr>
          <p:cNvPicPr>
            <a:picLocks noChangeAspect="1"/>
          </p:cNvPicPr>
          <p:nvPr/>
        </p:nvPicPr>
        <p:blipFill rotWithShape="1">
          <a:blip r:embed="rId4"/>
          <a:srcRect r="37203"/>
          <a:stretch/>
        </p:blipFill>
        <p:spPr>
          <a:xfrm>
            <a:off x="5396406" y="3224120"/>
            <a:ext cx="1228986" cy="1276981"/>
          </a:xfrm>
          <a:prstGeom prst="rect">
            <a:avLst/>
          </a:prstGeom>
        </p:spPr>
      </p:pic>
      <p:sp>
        <p:nvSpPr>
          <p:cNvPr id="18" name="TextBox 17">
            <a:extLst>
              <a:ext uri="{FF2B5EF4-FFF2-40B4-BE49-F238E27FC236}">
                <a16:creationId xmlns:a16="http://schemas.microsoft.com/office/drawing/2014/main" id="{0A9FDD14-3FF0-47E3-9DA6-741281A4DE00}"/>
              </a:ext>
            </a:extLst>
          </p:cNvPr>
          <p:cNvSpPr txBox="1"/>
          <p:nvPr/>
        </p:nvSpPr>
        <p:spPr>
          <a:xfrm>
            <a:off x="5481835" y="4029428"/>
            <a:ext cx="1228986" cy="646331"/>
          </a:xfrm>
          <a:prstGeom prst="rect">
            <a:avLst/>
          </a:prstGeom>
          <a:solidFill>
            <a:schemeClr val="bg1">
              <a:alpha val="42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cs typeface="Dax-Regular"/>
              </a:rPr>
              <a:t>Thinking Brain</a:t>
            </a:r>
          </a:p>
        </p:txBody>
      </p:sp>
      <p:sp>
        <p:nvSpPr>
          <p:cNvPr id="19" name="TextBox 18">
            <a:extLst>
              <a:ext uri="{FF2B5EF4-FFF2-40B4-BE49-F238E27FC236}">
                <a16:creationId xmlns:a16="http://schemas.microsoft.com/office/drawing/2014/main" id="{0846BDE1-B71C-4631-BD22-8078573D5E24}"/>
              </a:ext>
            </a:extLst>
          </p:cNvPr>
          <p:cNvSpPr txBox="1"/>
          <p:nvPr/>
        </p:nvSpPr>
        <p:spPr>
          <a:xfrm>
            <a:off x="9179254" y="2849168"/>
            <a:ext cx="122898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ulish" pitchFamily="2" charset="0"/>
                <a:ea typeface="+mn-ea"/>
                <a:cs typeface="Dax-Regular"/>
              </a:rPr>
              <a:t>Decisions</a:t>
            </a:r>
          </a:p>
        </p:txBody>
      </p:sp>
      <p:cxnSp>
        <p:nvCxnSpPr>
          <p:cNvPr id="20" name="Straight Arrow Connector 19">
            <a:extLst>
              <a:ext uri="{FF2B5EF4-FFF2-40B4-BE49-F238E27FC236}">
                <a16:creationId xmlns:a16="http://schemas.microsoft.com/office/drawing/2014/main" id="{ED7A26D4-C012-443B-B0FC-65D03A0E763B}"/>
              </a:ext>
            </a:extLst>
          </p:cNvPr>
          <p:cNvCxnSpPr/>
          <p:nvPr/>
        </p:nvCxnSpPr>
        <p:spPr>
          <a:xfrm>
            <a:off x="4986752" y="3190473"/>
            <a:ext cx="629729" cy="608432"/>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2C77FA3-C3BB-46C7-891D-51E17E1932B3}"/>
              </a:ext>
            </a:extLst>
          </p:cNvPr>
          <p:cNvCxnSpPr>
            <a:cxnSpLocks/>
          </p:cNvCxnSpPr>
          <p:nvPr/>
        </p:nvCxnSpPr>
        <p:spPr>
          <a:xfrm flipV="1">
            <a:off x="4959550" y="3798905"/>
            <a:ext cx="656930" cy="7237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ound Single Corner Rectangle 11">
            <a:extLst>
              <a:ext uri="{FF2B5EF4-FFF2-40B4-BE49-F238E27FC236}">
                <a16:creationId xmlns:a16="http://schemas.microsoft.com/office/drawing/2014/main" id="{111D8544-7076-49C1-9D67-5426BB144D9A}"/>
              </a:ext>
            </a:extLst>
          </p:cNvPr>
          <p:cNvSpPr/>
          <p:nvPr/>
        </p:nvSpPr>
        <p:spPr>
          <a:xfrm>
            <a:off x="3757765" y="4315334"/>
            <a:ext cx="1228986" cy="630716"/>
          </a:xfrm>
          <a:prstGeom prst="round1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Danger/ Threat</a:t>
            </a:r>
          </a:p>
        </p:txBody>
      </p:sp>
      <p:sp>
        <p:nvSpPr>
          <p:cNvPr id="3" name="Arrow: Right 2">
            <a:extLst>
              <a:ext uri="{FF2B5EF4-FFF2-40B4-BE49-F238E27FC236}">
                <a16:creationId xmlns:a16="http://schemas.microsoft.com/office/drawing/2014/main" id="{E9F691F6-44A0-4B29-869B-95E05A68FCA5}"/>
              </a:ext>
            </a:extLst>
          </p:cNvPr>
          <p:cNvSpPr/>
          <p:nvPr/>
        </p:nvSpPr>
        <p:spPr>
          <a:xfrm>
            <a:off x="6768320" y="3783281"/>
            <a:ext cx="220075" cy="2305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pic>
        <p:nvPicPr>
          <p:cNvPr id="24" name="Picture 23" descr="Background pattern&#10;&#10;Description automatically generated with medium confidence">
            <a:extLst>
              <a:ext uri="{FF2B5EF4-FFF2-40B4-BE49-F238E27FC236}">
                <a16:creationId xmlns:a16="http://schemas.microsoft.com/office/drawing/2014/main" id="{90A5A956-1B08-4587-9163-F5F8F3E03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
        <p:nvSpPr>
          <p:cNvPr id="25" name="TextBox 24">
            <a:extLst>
              <a:ext uri="{FF2B5EF4-FFF2-40B4-BE49-F238E27FC236}">
                <a16:creationId xmlns:a16="http://schemas.microsoft.com/office/drawing/2014/main" id="{06CCADAC-578E-73EC-81B5-400D66EEDABE}"/>
              </a:ext>
            </a:extLst>
          </p:cNvPr>
          <p:cNvSpPr txBox="1"/>
          <p:nvPr/>
        </p:nvSpPr>
        <p:spPr>
          <a:xfrm>
            <a:off x="7100460" y="3136641"/>
            <a:ext cx="3190297" cy="175432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Do I trust this person?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noProof="0" dirty="0">
                <a:solidFill>
                  <a:srgbClr val="C00000"/>
                </a:solidFill>
                <a:effectLst>
                  <a:outerShdw blurRad="38100" dist="38100" dir="2700000" algn="tl">
                    <a:srgbClr val="000000">
                      <a:alpha val="43137"/>
                    </a:srgbClr>
                  </a:outerShdw>
                </a:effectLst>
                <a:latin typeface="Mulish" pitchFamily="2" charset="0"/>
              </a:rPr>
              <a:t>Can I let my guard down?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Will I engage?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Am I safe opening up?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Do I want to be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ulish" pitchFamily="2" charset="0"/>
              <a:ea typeface="+mn-ea"/>
              <a:cs typeface="+mn-cs"/>
            </a:endParaRPr>
          </a:p>
        </p:txBody>
      </p:sp>
    </p:spTree>
    <p:extLst>
      <p:ext uri="{BB962C8B-B14F-4D97-AF65-F5344CB8AC3E}">
        <p14:creationId xmlns:p14="http://schemas.microsoft.com/office/powerpoint/2010/main" val="26783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xEl>
                                              <p:pRg st="0" end="0"/>
                                            </p:txEl>
                                          </p:spTgt>
                                        </p:tgtEl>
                                        <p:attrNameLst>
                                          <p:attrName>style.visibility</p:attrName>
                                        </p:attrNameLst>
                                      </p:cBhvr>
                                      <p:to>
                                        <p:strVal val="visible"/>
                                      </p:to>
                                    </p:set>
                                    <p:animEffect transition="in" filter="fade">
                                      <p:cBhvr>
                                        <p:cTn id="57" dur="500"/>
                                        <p:tgtEl>
                                          <p:spTgt spid="2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
                                            <p:txEl>
                                              <p:pRg st="1" end="1"/>
                                            </p:txEl>
                                          </p:spTgt>
                                        </p:tgtEl>
                                        <p:attrNameLst>
                                          <p:attrName>style.visibility</p:attrName>
                                        </p:attrNameLst>
                                      </p:cBhvr>
                                      <p:to>
                                        <p:strVal val="visible"/>
                                      </p:to>
                                    </p:set>
                                    <p:animEffect transition="in" filter="fade">
                                      <p:cBhvr>
                                        <p:cTn id="62" dur="500"/>
                                        <p:tgtEl>
                                          <p:spTgt spid="25">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animEffect transition="in" filter="fade">
                                      <p:cBhvr>
                                        <p:cTn id="67" dur="500"/>
                                        <p:tgtEl>
                                          <p:spTgt spid="25">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
                                            <p:txEl>
                                              <p:pRg st="3" end="3"/>
                                            </p:txEl>
                                          </p:spTgt>
                                        </p:tgtEl>
                                        <p:attrNameLst>
                                          <p:attrName>style.visibility</p:attrName>
                                        </p:attrNameLst>
                                      </p:cBhvr>
                                      <p:to>
                                        <p:strVal val="visible"/>
                                      </p:to>
                                    </p:set>
                                    <p:animEffect transition="in" filter="fade">
                                      <p:cBhvr>
                                        <p:cTn id="72" dur="500"/>
                                        <p:tgtEl>
                                          <p:spTgt spid="2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xEl>
                                              <p:pRg st="4" end="4"/>
                                            </p:txEl>
                                          </p:spTgt>
                                        </p:tgtEl>
                                        <p:attrNameLst>
                                          <p:attrName>style.visibility</p:attrName>
                                        </p:attrNameLst>
                                      </p:cBhvr>
                                      <p:to>
                                        <p:strVal val="visible"/>
                                      </p:to>
                                    </p:set>
                                    <p:animEffect transition="in" filter="fade">
                                      <p:cBhvr>
                                        <p:cTn id="77" dur="5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P spid="18" grpId="0" animBg="1"/>
      <p:bldP spid="22" grpId="0" animBg="1"/>
      <p:bldP spid="3" grpId="0" animBg="1"/>
      <p:bldP spid="2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FC94628-2FB4-4CF0-8B8A-EFE02847C4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4121671"/>
            <a:ext cx="761295" cy="2414665"/>
          </a:xfrm>
          <a:prstGeom prst="rect">
            <a:avLst/>
          </a:prstGeom>
        </p:spPr>
      </p:pic>
      <p:pic>
        <p:nvPicPr>
          <p:cNvPr id="5" name="Picture 4" descr="Background pattern&#10;&#10;Description automatically generated">
            <a:extLst>
              <a:ext uri="{FF2B5EF4-FFF2-40B4-BE49-F238E27FC236}">
                <a16:creationId xmlns:a16="http://schemas.microsoft.com/office/drawing/2014/main" id="{5125AC9A-E803-4B2A-B833-72B698E152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78086" y="1014335"/>
            <a:ext cx="761295" cy="2414665"/>
          </a:xfrm>
          <a:prstGeom prst="rect">
            <a:avLst/>
          </a:prstGeom>
        </p:spPr>
      </p:pic>
      <p:sp>
        <p:nvSpPr>
          <p:cNvPr id="9" name="Title 1">
            <a:extLst>
              <a:ext uri="{FF2B5EF4-FFF2-40B4-BE49-F238E27FC236}">
                <a16:creationId xmlns:a16="http://schemas.microsoft.com/office/drawing/2014/main" id="{FD7E756E-8E2E-4BBB-8A37-C3D6A58FFA20}"/>
              </a:ext>
            </a:extLst>
          </p:cNvPr>
          <p:cNvSpPr txBox="1">
            <a:spLocks/>
          </p:cNvSpPr>
          <p:nvPr/>
        </p:nvSpPr>
        <p:spPr>
          <a:xfrm>
            <a:off x="168039" y="1157623"/>
            <a:ext cx="5252253" cy="50142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IE" sz="4400" kern="1200" dirty="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“Everything you do in life is based upon your brain’s determination to minimise danger or maximise rewards.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Dax-Regular"/>
                <a:ea typeface="+mj-ea"/>
                <a:cs typeface="+mj-cs"/>
              </a:rPr>
              <a:t>Minimise threats </a:t>
            </a: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and </a:t>
            </a: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Dax-Regular"/>
                <a:ea typeface="+mj-ea"/>
                <a:cs typeface="+mj-cs"/>
              </a:rPr>
              <a:t>maximise rewards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is the organising principle               of the brain”</a:t>
            </a:r>
          </a:p>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IE"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IE"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t>(Gordon, 2000)</a:t>
            </a:r>
            <a:br>
              <a:rPr kumimoji="0" lang="en-IE"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rPr>
            </a:br>
            <a:endParaRPr kumimoji="0" lang="en-IE"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Dax-Regular"/>
              <a:ea typeface="+mj-ea"/>
              <a:cs typeface="+mj-cs"/>
            </a:endParaRPr>
          </a:p>
        </p:txBody>
      </p:sp>
      <p:pic>
        <p:nvPicPr>
          <p:cNvPr id="8" name="Picture 7" descr="Background pattern&#10;&#10;Description automatically generated with medium confidence">
            <a:extLst>
              <a:ext uri="{FF2B5EF4-FFF2-40B4-BE49-F238E27FC236}">
                <a16:creationId xmlns:a16="http://schemas.microsoft.com/office/drawing/2014/main" id="{6897684F-3645-4E34-BC21-8A7C645E8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181623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0846BDE1-B71C-4631-BD22-8078573D5E24}"/>
              </a:ext>
            </a:extLst>
          </p:cNvPr>
          <p:cNvSpPr txBox="1"/>
          <p:nvPr/>
        </p:nvSpPr>
        <p:spPr>
          <a:xfrm>
            <a:off x="9179254" y="2849168"/>
            <a:ext cx="122898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Mulish" pitchFamily="2" charset="0"/>
                <a:ea typeface="+mn-ea"/>
                <a:cs typeface="Dax-Regular"/>
              </a:rPr>
              <a:t>Decisions</a:t>
            </a:r>
          </a:p>
        </p:txBody>
      </p:sp>
      <p:pic>
        <p:nvPicPr>
          <p:cNvPr id="24" name="Picture 23" descr="ptsd-and-emotion.jpg">
            <a:extLst>
              <a:ext uri="{FF2B5EF4-FFF2-40B4-BE49-F238E27FC236}">
                <a16:creationId xmlns:a16="http://schemas.microsoft.com/office/drawing/2014/main" id="{CFAFE8BE-E734-4E16-A1A6-51C3F6BB6FC7}"/>
              </a:ext>
            </a:extLst>
          </p:cNvPr>
          <p:cNvPicPr>
            <a:picLocks noChangeAspect="1"/>
          </p:cNvPicPr>
          <p:nvPr/>
        </p:nvPicPr>
        <p:blipFill>
          <a:blip r:embed="rId3"/>
          <a:stretch>
            <a:fillRect/>
          </a:stretch>
        </p:blipFill>
        <p:spPr>
          <a:xfrm>
            <a:off x="1370236" y="2943541"/>
            <a:ext cx="1743329" cy="1307497"/>
          </a:xfrm>
          <a:prstGeom prst="rect">
            <a:avLst/>
          </a:prstGeom>
        </p:spPr>
      </p:pic>
      <p:cxnSp>
        <p:nvCxnSpPr>
          <p:cNvPr id="27" name="Straight Arrow Connector 26">
            <a:extLst>
              <a:ext uri="{FF2B5EF4-FFF2-40B4-BE49-F238E27FC236}">
                <a16:creationId xmlns:a16="http://schemas.microsoft.com/office/drawing/2014/main" id="{B9DFF94C-7F68-4C4E-8570-9936760AE1FB}"/>
              </a:ext>
            </a:extLst>
          </p:cNvPr>
          <p:cNvCxnSpPr/>
          <p:nvPr/>
        </p:nvCxnSpPr>
        <p:spPr>
          <a:xfrm flipV="1">
            <a:off x="2971087" y="2922842"/>
            <a:ext cx="755614" cy="655418"/>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B8E481CE-364A-4300-A7F6-AAA8EE2AE677}"/>
              </a:ext>
            </a:extLst>
          </p:cNvPr>
          <p:cNvCxnSpPr/>
          <p:nvPr/>
        </p:nvCxnSpPr>
        <p:spPr>
          <a:xfrm>
            <a:off x="2971089" y="3546905"/>
            <a:ext cx="755613" cy="6727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Round Diagonal Corner Rectangle 10">
            <a:extLst>
              <a:ext uri="{FF2B5EF4-FFF2-40B4-BE49-F238E27FC236}">
                <a16:creationId xmlns:a16="http://schemas.microsoft.com/office/drawing/2014/main" id="{C2439440-2D05-4562-8121-08B95B01F878}"/>
              </a:ext>
            </a:extLst>
          </p:cNvPr>
          <p:cNvSpPr/>
          <p:nvPr/>
        </p:nvSpPr>
        <p:spPr>
          <a:xfrm>
            <a:off x="3746869" y="2494604"/>
            <a:ext cx="1228986" cy="583102"/>
          </a:xfrm>
          <a:prstGeom prst="round2Diag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Reward</a:t>
            </a:r>
          </a:p>
        </p:txBody>
      </p:sp>
      <p:sp>
        <p:nvSpPr>
          <p:cNvPr id="30" name="TextBox 29">
            <a:extLst>
              <a:ext uri="{FF2B5EF4-FFF2-40B4-BE49-F238E27FC236}">
                <a16:creationId xmlns:a16="http://schemas.microsoft.com/office/drawing/2014/main" id="{9982B083-5FEC-4206-AC20-ECC315B480E8}"/>
              </a:ext>
            </a:extLst>
          </p:cNvPr>
          <p:cNvSpPr txBox="1"/>
          <p:nvPr/>
        </p:nvSpPr>
        <p:spPr>
          <a:xfrm>
            <a:off x="1709876" y="2289965"/>
            <a:ext cx="13595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cs typeface="Dax-Regular"/>
              </a:rPr>
              <a:t>Emotional Brain</a:t>
            </a:r>
          </a:p>
        </p:txBody>
      </p:sp>
      <p:pic>
        <p:nvPicPr>
          <p:cNvPr id="31" name="Picture 30" descr="thinking brain.jpg">
            <a:extLst>
              <a:ext uri="{FF2B5EF4-FFF2-40B4-BE49-F238E27FC236}">
                <a16:creationId xmlns:a16="http://schemas.microsoft.com/office/drawing/2014/main" id="{C3E23AC3-7CFE-40EA-B2F2-4CF321910CE9}"/>
              </a:ext>
            </a:extLst>
          </p:cNvPr>
          <p:cNvPicPr>
            <a:picLocks noChangeAspect="1"/>
          </p:cNvPicPr>
          <p:nvPr/>
        </p:nvPicPr>
        <p:blipFill rotWithShape="1">
          <a:blip r:embed="rId4"/>
          <a:srcRect r="37203"/>
          <a:stretch/>
        </p:blipFill>
        <p:spPr>
          <a:xfrm>
            <a:off x="5384886" y="2972056"/>
            <a:ext cx="1228986" cy="1276981"/>
          </a:xfrm>
          <a:prstGeom prst="rect">
            <a:avLst/>
          </a:prstGeom>
        </p:spPr>
      </p:pic>
      <p:sp>
        <p:nvSpPr>
          <p:cNvPr id="32" name="TextBox 31">
            <a:extLst>
              <a:ext uri="{FF2B5EF4-FFF2-40B4-BE49-F238E27FC236}">
                <a16:creationId xmlns:a16="http://schemas.microsoft.com/office/drawing/2014/main" id="{1404D50B-6BD3-489F-8D28-AD469D15101B}"/>
              </a:ext>
            </a:extLst>
          </p:cNvPr>
          <p:cNvSpPr txBox="1"/>
          <p:nvPr/>
        </p:nvSpPr>
        <p:spPr>
          <a:xfrm>
            <a:off x="5445347" y="3642906"/>
            <a:ext cx="1228986" cy="646331"/>
          </a:xfrm>
          <a:prstGeom prst="rect">
            <a:avLst/>
          </a:prstGeom>
          <a:solidFill>
            <a:schemeClr val="bg1">
              <a:alpha val="42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F64"/>
                </a:solidFill>
                <a:effectLst>
                  <a:outerShdw blurRad="38100" dist="38100" dir="2700000" algn="tl">
                    <a:srgbClr val="000000">
                      <a:alpha val="43137"/>
                    </a:srgbClr>
                  </a:outerShdw>
                </a:effectLst>
                <a:uLnTx/>
                <a:uFillTx/>
                <a:latin typeface="Mulish" pitchFamily="2" charset="0"/>
                <a:ea typeface="+mn-ea"/>
                <a:cs typeface="Dax-Regular"/>
              </a:rPr>
              <a:t>Thinking Brain</a:t>
            </a:r>
          </a:p>
        </p:txBody>
      </p:sp>
      <p:cxnSp>
        <p:nvCxnSpPr>
          <p:cNvPr id="33" name="Straight Arrow Connector 32">
            <a:extLst>
              <a:ext uri="{FF2B5EF4-FFF2-40B4-BE49-F238E27FC236}">
                <a16:creationId xmlns:a16="http://schemas.microsoft.com/office/drawing/2014/main" id="{D6E94DB2-AE7B-418E-B0F6-9BF648E1E811}"/>
              </a:ext>
            </a:extLst>
          </p:cNvPr>
          <p:cNvCxnSpPr>
            <a:cxnSpLocks/>
            <a:stCxn id="29" idx="0"/>
          </p:cNvCxnSpPr>
          <p:nvPr/>
        </p:nvCxnSpPr>
        <p:spPr>
          <a:xfrm>
            <a:off x="4975855" y="2786155"/>
            <a:ext cx="629106" cy="76068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0FA01711-D385-42B6-993A-4B42B3C98D5E}"/>
              </a:ext>
            </a:extLst>
          </p:cNvPr>
          <p:cNvCxnSpPr>
            <a:cxnSpLocks/>
            <a:stCxn id="35" idx="3"/>
          </p:cNvCxnSpPr>
          <p:nvPr/>
        </p:nvCxnSpPr>
        <p:spPr>
          <a:xfrm flipV="1">
            <a:off x="4955687" y="3546842"/>
            <a:ext cx="649273" cy="7825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Round Single Corner Rectangle 11">
            <a:extLst>
              <a:ext uri="{FF2B5EF4-FFF2-40B4-BE49-F238E27FC236}">
                <a16:creationId xmlns:a16="http://schemas.microsoft.com/office/drawing/2014/main" id="{25DCF278-BAD6-4B14-9701-8086F459B038}"/>
              </a:ext>
            </a:extLst>
          </p:cNvPr>
          <p:cNvSpPr/>
          <p:nvPr/>
        </p:nvSpPr>
        <p:spPr>
          <a:xfrm>
            <a:off x="3726701" y="4014080"/>
            <a:ext cx="1228986" cy="630716"/>
          </a:xfrm>
          <a:prstGeom prst="round1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Danger/ Threat</a:t>
            </a:r>
          </a:p>
        </p:txBody>
      </p:sp>
      <p:cxnSp>
        <p:nvCxnSpPr>
          <p:cNvPr id="36" name="Straight Arrow Connector 35">
            <a:extLst>
              <a:ext uri="{FF2B5EF4-FFF2-40B4-BE49-F238E27FC236}">
                <a16:creationId xmlns:a16="http://schemas.microsoft.com/office/drawing/2014/main" id="{DBA807C3-FB61-44A3-AA61-7B8D4A771D39}"/>
              </a:ext>
            </a:extLst>
          </p:cNvPr>
          <p:cNvCxnSpPr>
            <a:cxnSpLocks/>
            <a:stCxn id="39" idx="3"/>
            <a:endCxn id="35" idx="2"/>
          </p:cNvCxnSpPr>
          <p:nvPr/>
        </p:nvCxnSpPr>
        <p:spPr>
          <a:xfrm flipV="1">
            <a:off x="2491643" y="4644796"/>
            <a:ext cx="1849551" cy="1135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D4E0284-EBE1-4AB4-8930-B28F95E0FB4F}"/>
              </a:ext>
            </a:extLst>
          </p:cNvPr>
          <p:cNvCxnSpPr>
            <a:cxnSpLocks/>
            <a:stCxn id="38" idx="3"/>
            <a:endCxn id="29" idx="3"/>
          </p:cNvCxnSpPr>
          <p:nvPr/>
        </p:nvCxnSpPr>
        <p:spPr>
          <a:xfrm>
            <a:off x="2386206" y="979685"/>
            <a:ext cx="1975156" cy="151491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2668D95-38EC-43A1-8E93-2D06511BFE46}"/>
              </a:ext>
            </a:extLst>
          </p:cNvPr>
          <p:cNvPicPr>
            <a:picLocks noChangeAspect="1"/>
          </p:cNvPicPr>
          <p:nvPr/>
        </p:nvPicPr>
        <p:blipFill rotWithShape="1">
          <a:blip r:embed="rId5"/>
          <a:srcRect l="51055" t="22263" r="5528" b="17309"/>
          <a:stretch/>
        </p:blipFill>
        <p:spPr>
          <a:xfrm>
            <a:off x="57307" y="68056"/>
            <a:ext cx="2328899" cy="1823258"/>
          </a:xfrm>
          <a:prstGeom prst="rect">
            <a:avLst/>
          </a:prstGeom>
        </p:spPr>
      </p:pic>
      <p:pic>
        <p:nvPicPr>
          <p:cNvPr id="39" name="Picture 38">
            <a:extLst>
              <a:ext uri="{FF2B5EF4-FFF2-40B4-BE49-F238E27FC236}">
                <a16:creationId xmlns:a16="http://schemas.microsoft.com/office/drawing/2014/main" id="{98E44BAA-49DC-4545-8AFE-D7CF6704E03A}"/>
              </a:ext>
            </a:extLst>
          </p:cNvPr>
          <p:cNvPicPr>
            <a:picLocks noChangeAspect="1"/>
          </p:cNvPicPr>
          <p:nvPr/>
        </p:nvPicPr>
        <p:blipFill rotWithShape="1">
          <a:blip r:embed="rId6"/>
          <a:srcRect l="51674" t="21529" r="5390" b="13028"/>
          <a:stretch/>
        </p:blipFill>
        <p:spPr>
          <a:xfrm>
            <a:off x="271649" y="4828482"/>
            <a:ext cx="2219994" cy="1903360"/>
          </a:xfrm>
          <a:prstGeom prst="rect">
            <a:avLst/>
          </a:prstGeom>
        </p:spPr>
      </p:pic>
      <p:sp>
        <p:nvSpPr>
          <p:cNvPr id="41" name="TextBox 40">
            <a:extLst>
              <a:ext uri="{FF2B5EF4-FFF2-40B4-BE49-F238E27FC236}">
                <a16:creationId xmlns:a16="http://schemas.microsoft.com/office/drawing/2014/main" id="{07D289F7-ABC8-4BF7-8C7E-E7AB42E9CC6A}"/>
              </a:ext>
            </a:extLst>
          </p:cNvPr>
          <p:cNvSpPr txBox="1"/>
          <p:nvPr/>
        </p:nvSpPr>
        <p:spPr>
          <a:xfrm>
            <a:off x="3853205" y="5111971"/>
            <a:ext cx="3785011" cy="147732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rPr>
              <a:t>Fearful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rPr>
              <a:t>Managing risk - CYA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rPr>
              <a:t>Self-censorship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rPr>
              <a:t>Creativity impaired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rPr>
              <a:t>Run away! (Leave / Disengage)</a:t>
            </a:r>
          </a:p>
        </p:txBody>
      </p:sp>
      <p:sp>
        <p:nvSpPr>
          <p:cNvPr id="43" name="TextBox 42">
            <a:extLst>
              <a:ext uri="{FF2B5EF4-FFF2-40B4-BE49-F238E27FC236}">
                <a16:creationId xmlns:a16="http://schemas.microsoft.com/office/drawing/2014/main" id="{69E86601-0937-4B58-8098-C77CDDC0FB88}"/>
              </a:ext>
            </a:extLst>
          </p:cNvPr>
          <p:cNvSpPr txBox="1"/>
          <p:nvPr/>
        </p:nvSpPr>
        <p:spPr>
          <a:xfrm>
            <a:off x="3944576" y="408673"/>
            <a:ext cx="3278654" cy="123110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rPr>
              <a:t>Fear free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rPr>
              <a:t>‘Broaden &amp; Build’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rPr>
              <a:t>Creativity enhanced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rPr>
              <a:t>Move towards (Stay / Engage</a:t>
            </a:r>
            <a:r>
              <a:rPr kumimoji="0" lang="en-US"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rPr>
              <a:t>)</a:t>
            </a:r>
            <a:endParaRPr kumimoji="0" lang="en-GB"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ulish" pitchFamily="2" charset="0"/>
              <a:ea typeface="+mn-ea"/>
              <a:cs typeface="Dax-Regular"/>
            </a:endParaRPr>
          </a:p>
        </p:txBody>
      </p:sp>
      <p:sp>
        <p:nvSpPr>
          <p:cNvPr id="44" name="Rounded Rectangle 3">
            <a:extLst>
              <a:ext uri="{FF2B5EF4-FFF2-40B4-BE49-F238E27FC236}">
                <a16:creationId xmlns:a16="http://schemas.microsoft.com/office/drawing/2014/main" id="{C9580B10-73EB-452E-B14D-24C95E5E7215}"/>
              </a:ext>
            </a:extLst>
          </p:cNvPr>
          <p:cNvSpPr/>
          <p:nvPr/>
        </p:nvSpPr>
        <p:spPr>
          <a:xfrm>
            <a:off x="185828" y="3255972"/>
            <a:ext cx="1195818" cy="354575"/>
          </a:xfrm>
          <a:prstGeom prst="round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ulish" pitchFamily="2" charset="0"/>
                <a:ea typeface="+mn-ea"/>
                <a:cs typeface="+mn-cs"/>
              </a:rPr>
              <a:t>Stimulus</a:t>
            </a:r>
          </a:p>
        </p:txBody>
      </p:sp>
      <p:sp>
        <p:nvSpPr>
          <p:cNvPr id="21" name="TextBox 20">
            <a:extLst>
              <a:ext uri="{FF2B5EF4-FFF2-40B4-BE49-F238E27FC236}">
                <a16:creationId xmlns:a16="http://schemas.microsoft.com/office/drawing/2014/main" id="{0FFBC2A7-C7EF-4F11-B950-3464F7C9204C}"/>
              </a:ext>
            </a:extLst>
          </p:cNvPr>
          <p:cNvSpPr txBox="1"/>
          <p:nvPr/>
        </p:nvSpPr>
        <p:spPr>
          <a:xfrm>
            <a:off x="7098430" y="2875109"/>
            <a:ext cx="3190297" cy="1754326"/>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Do I trust this person?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noProof="0" dirty="0">
                <a:solidFill>
                  <a:srgbClr val="C00000"/>
                </a:solidFill>
                <a:effectLst>
                  <a:outerShdw blurRad="38100" dist="38100" dir="2700000" algn="tl">
                    <a:srgbClr val="000000">
                      <a:alpha val="43137"/>
                    </a:srgbClr>
                  </a:outerShdw>
                </a:effectLst>
                <a:latin typeface="Mulish" pitchFamily="2" charset="0"/>
              </a:rPr>
              <a:t>Can I let my guard down?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Will I engage?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Am I safe opening up?</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Do I want to be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Mulish" pitchFamily="2" charset="0"/>
              <a:ea typeface="+mn-ea"/>
              <a:cs typeface="+mn-cs"/>
            </a:endParaRPr>
          </a:p>
        </p:txBody>
      </p:sp>
      <p:sp>
        <p:nvSpPr>
          <p:cNvPr id="22" name="Arrow: Right 21">
            <a:extLst>
              <a:ext uri="{FF2B5EF4-FFF2-40B4-BE49-F238E27FC236}">
                <a16:creationId xmlns:a16="http://schemas.microsoft.com/office/drawing/2014/main" id="{FFF9D29A-AAFD-4AB1-A12C-F4E6CE5E9FE2}"/>
              </a:ext>
            </a:extLst>
          </p:cNvPr>
          <p:cNvSpPr/>
          <p:nvPr/>
        </p:nvSpPr>
        <p:spPr>
          <a:xfrm>
            <a:off x="6776344" y="3521749"/>
            <a:ext cx="220075" cy="2305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pic>
        <p:nvPicPr>
          <p:cNvPr id="25" name="Picture 24" descr="Background pattern&#10;&#10;Description automatically generated with medium confidence">
            <a:extLst>
              <a:ext uri="{FF2B5EF4-FFF2-40B4-BE49-F238E27FC236}">
                <a16:creationId xmlns:a16="http://schemas.microsoft.com/office/drawing/2014/main" id="{54109A8A-510A-41AA-A172-FD699FBD63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23840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xEl>
                                              <p:pRg st="0" end="0"/>
                                            </p:txEl>
                                          </p:spTgt>
                                        </p:tgtEl>
                                        <p:attrNameLst>
                                          <p:attrName>style.visibility</p:attrName>
                                        </p:attrNameLst>
                                      </p:cBhvr>
                                      <p:to>
                                        <p:strVal val="visible"/>
                                      </p:to>
                                    </p:set>
                                    <p:animEffect transition="in" filter="fade">
                                      <p:cBhvr>
                                        <p:cTn id="15" dur="500"/>
                                        <p:tgtEl>
                                          <p:spTgt spid="4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xEl>
                                              <p:pRg st="1" end="1"/>
                                            </p:txEl>
                                          </p:spTgt>
                                        </p:tgtEl>
                                        <p:attrNameLst>
                                          <p:attrName>style.visibility</p:attrName>
                                        </p:attrNameLst>
                                      </p:cBhvr>
                                      <p:to>
                                        <p:strVal val="visible"/>
                                      </p:to>
                                    </p:set>
                                    <p:animEffect transition="in" filter="fade">
                                      <p:cBhvr>
                                        <p:cTn id="20" dur="500"/>
                                        <p:tgtEl>
                                          <p:spTgt spid="4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animEffect transition="in" filter="fade">
                                      <p:cBhvr>
                                        <p:cTn id="25" dur="500"/>
                                        <p:tgtEl>
                                          <p:spTgt spid="4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xEl>
                                              <p:pRg st="3" end="3"/>
                                            </p:txEl>
                                          </p:spTgt>
                                        </p:tgtEl>
                                        <p:attrNameLst>
                                          <p:attrName>style.visibility</p:attrName>
                                        </p:attrNameLst>
                                      </p:cBhvr>
                                      <p:to>
                                        <p:strVal val="visible"/>
                                      </p:to>
                                    </p:set>
                                    <p:animEffect transition="in" filter="fade">
                                      <p:cBhvr>
                                        <p:cTn id="30" dur="500"/>
                                        <p:tgtEl>
                                          <p:spTgt spid="4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xEl>
                                              <p:pRg st="4" end="4"/>
                                            </p:txEl>
                                          </p:spTgt>
                                        </p:tgtEl>
                                        <p:attrNameLst>
                                          <p:attrName>style.visibility</p:attrName>
                                        </p:attrNameLst>
                                      </p:cBhvr>
                                      <p:to>
                                        <p:strVal val="visible"/>
                                      </p:to>
                                    </p:set>
                                    <p:animEffect transition="in" filter="fade">
                                      <p:cBhvr>
                                        <p:cTn id="35" dur="500"/>
                                        <p:tgtEl>
                                          <p:spTgt spid="4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xEl>
                                              <p:pRg st="0" end="0"/>
                                            </p:txEl>
                                          </p:spTgt>
                                        </p:tgtEl>
                                        <p:attrNameLst>
                                          <p:attrName>style.visibility</p:attrName>
                                        </p:attrNameLst>
                                      </p:cBhvr>
                                      <p:to>
                                        <p:strVal val="visible"/>
                                      </p:to>
                                    </p:set>
                                    <p:animEffect transition="in" filter="fade">
                                      <p:cBhvr>
                                        <p:cTn id="48" dur="500"/>
                                        <p:tgtEl>
                                          <p:spTgt spid="4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xEl>
                                              <p:pRg st="1" end="1"/>
                                            </p:txEl>
                                          </p:spTgt>
                                        </p:tgtEl>
                                        <p:attrNameLst>
                                          <p:attrName>style.visibility</p:attrName>
                                        </p:attrNameLst>
                                      </p:cBhvr>
                                      <p:to>
                                        <p:strVal val="visible"/>
                                      </p:to>
                                    </p:set>
                                    <p:animEffect transition="in" filter="fade">
                                      <p:cBhvr>
                                        <p:cTn id="53" dur="500"/>
                                        <p:tgtEl>
                                          <p:spTgt spid="43">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3">
                                            <p:txEl>
                                              <p:pRg st="2" end="2"/>
                                            </p:txEl>
                                          </p:spTgt>
                                        </p:tgtEl>
                                        <p:attrNameLst>
                                          <p:attrName>style.visibility</p:attrName>
                                        </p:attrNameLst>
                                      </p:cBhvr>
                                      <p:to>
                                        <p:strVal val="visible"/>
                                      </p:to>
                                    </p:set>
                                    <p:animEffect transition="in" filter="fade">
                                      <p:cBhvr>
                                        <p:cTn id="58" dur="500"/>
                                        <p:tgtEl>
                                          <p:spTgt spid="4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3">
                                            <p:txEl>
                                              <p:pRg st="3" end="3"/>
                                            </p:txEl>
                                          </p:spTgt>
                                        </p:tgtEl>
                                        <p:attrNameLst>
                                          <p:attrName>style.visibility</p:attrName>
                                        </p:attrNameLst>
                                      </p:cBhvr>
                                      <p:to>
                                        <p:strVal val="visible"/>
                                      </p:to>
                                    </p:set>
                                    <p:animEffect transition="in" filter="fade">
                                      <p:cBhvr>
                                        <p:cTn id="63" dur="500"/>
                                        <p:tgtEl>
                                          <p:spTgt spid="43">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3" grpId="0" build="p"/>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E0A750-88A2-40DA-87EA-F6B89E1DA56B}"/>
              </a:ext>
            </a:extLst>
          </p:cNvPr>
          <p:cNvSpPr txBox="1">
            <a:spLocks/>
          </p:cNvSpPr>
          <p:nvPr/>
        </p:nvSpPr>
        <p:spPr>
          <a:xfrm>
            <a:off x="159031" y="147320"/>
            <a:ext cx="5076631" cy="1360210"/>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mj-cs"/>
              </a:rPr>
              <a:t>You assessed their </a:t>
            </a:r>
          </a:p>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j-ea"/>
                <a:cs typeface="+mj-cs"/>
              </a:rPr>
              <a:t>‘Demonstrated</a:t>
            </a:r>
            <a:r>
              <a:rPr kumimoji="0" lang="en-GB"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ulish" pitchFamily="2" charset="0"/>
                <a:ea typeface="+mj-ea"/>
                <a:cs typeface="+mj-cs"/>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j-ea"/>
                <a:cs typeface="+mj-cs"/>
              </a:rPr>
              <a:t>Emotional Intelligence’</a:t>
            </a:r>
          </a:p>
        </p:txBody>
      </p:sp>
      <p:sp>
        <p:nvSpPr>
          <p:cNvPr id="11" name="TextBox 10">
            <a:extLst>
              <a:ext uri="{FF2B5EF4-FFF2-40B4-BE49-F238E27FC236}">
                <a16:creationId xmlns:a16="http://schemas.microsoft.com/office/drawing/2014/main" id="{CD36D2E8-4B31-4FF6-A260-371257B09EA4}"/>
              </a:ext>
            </a:extLst>
          </p:cNvPr>
          <p:cNvSpPr txBox="1"/>
          <p:nvPr/>
        </p:nvSpPr>
        <p:spPr>
          <a:xfrm>
            <a:off x="5385879" y="2443765"/>
            <a:ext cx="56355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rPr>
              <a:t>“Demonstrates awareness of their moods &amp; emotions”</a:t>
            </a:r>
          </a:p>
        </p:txBody>
      </p:sp>
      <p:sp>
        <p:nvSpPr>
          <p:cNvPr id="12" name="TextBox 11">
            <a:extLst>
              <a:ext uri="{FF2B5EF4-FFF2-40B4-BE49-F238E27FC236}">
                <a16:creationId xmlns:a16="http://schemas.microsoft.com/office/drawing/2014/main" id="{C16D248C-5875-4D8D-9BF5-7CC21E231EB0}"/>
              </a:ext>
            </a:extLst>
          </p:cNvPr>
          <p:cNvSpPr txBox="1"/>
          <p:nvPr/>
        </p:nvSpPr>
        <p:spPr>
          <a:xfrm>
            <a:off x="5385879" y="2929589"/>
            <a:ext cx="57401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“Makes others feel appreciated”</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endParaRPr>
          </a:p>
        </p:txBody>
      </p:sp>
      <p:sp>
        <p:nvSpPr>
          <p:cNvPr id="13" name="TextBox 12">
            <a:extLst>
              <a:ext uri="{FF2B5EF4-FFF2-40B4-BE49-F238E27FC236}">
                <a16:creationId xmlns:a16="http://schemas.microsoft.com/office/drawing/2014/main" id="{6DC8922E-B3BC-42D6-AAC7-28512A0602FD}"/>
              </a:ext>
            </a:extLst>
          </p:cNvPr>
          <p:cNvSpPr txBox="1"/>
          <p:nvPr/>
        </p:nvSpPr>
        <p:spPr>
          <a:xfrm>
            <a:off x="5385880" y="3444179"/>
            <a:ext cx="52142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“Is open and honest about mistakes”</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endParaRPr>
          </a:p>
        </p:txBody>
      </p:sp>
      <p:sp>
        <p:nvSpPr>
          <p:cNvPr id="14" name="TextBox 13">
            <a:extLst>
              <a:ext uri="{FF2B5EF4-FFF2-40B4-BE49-F238E27FC236}">
                <a16:creationId xmlns:a16="http://schemas.microsoft.com/office/drawing/2014/main" id="{A8D9D40E-DDBF-4232-9F2E-1F6D88C656E9}"/>
              </a:ext>
            </a:extLst>
          </p:cNvPr>
          <p:cNvSpPr txBox="1"/>
          <p:nvPr/>
        </p:nvSpPr>
        <p:spPr>
          <a:xfrm>
            <a:off x="5385879" y="4010716"/>
            <a:ext cx="503017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“Makes ethical decisions”</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endParaRPr>
          </a:p>
        </p:txBody>
      </p:sp>
      <p:sp>
        <p:nvSpPr>
          <p:cNvPr id="15" name="TextBox 14">
            <a:extLst>
              <a:ext uri="{FF2B5EF4-FFF2-40B4-BE49-F238E27FC236}">
                <a16:creationId xmlns:a16="http://schemas.microsoft.com/office/drawing/2014/main" id="{83095C5B-5337-47A1-B83D-1E4E8682BC4C}"/>
              </a:ext>
            </a:extLst>
          </p:cNvPr>
          <p:cNvSpPr txBox="1"/>
          <p:nvPr/>
        </p:nvSpPr>
        <p:spPr>
          <a:xfrm>
            <a:off x="5385879" y="4515062"/>
            <a:ext cx="58547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“Manages their emotions effectively in difficult situations”</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endParaRPr>
          </a:p>
        </p:txBody>
      </p:sp>
      <p:sp>
        <p:nvSpPr>
          <p:cNvPr id="16" name="TextBox 15">
            <a:extLst>
              <a:ext uri="{FF2B5EF4-FFF2-40B4-BE49-F238E27FC236}">
                <a16:creationId xmlns:a16="http://schemas.microsoft.com/office/drawing/2014/main" id="{2CF3B1D8-BAD9-4FAD-AC01-F6CEE2336E6B}"/>
              </a:ext>
            </a:extLst>
          </p:cNvPr>
          <p:cNvSpPr txBox="1"/>
          <p:nvPr/>
        </p:nvSpPr>
        <p:spPr>
          <a:xfrm>
            <a:off x="5385879" y="5058101"/>
            <a:ext cx="599549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a:t>
            </a:r>
            <a:r>
              <a:rPr kumimoji="0" lang="en-US" sz="18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Recognises</a:t>
            </a:r>
            <a:r>
              <a:rPr kumimoji="0" lang="en-US"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rPr>
              <a:t> other’s hard work and achievements”</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a:sym typeface="Arial"/>
            </a:endParaRPr>
          </a:p>
        </p:txBody>
      </p:sp>
      <p:pic>
        <p:nvPicPr>
          <p:cNvPr id="3" name="Picture 2" descr="A picture containing timeline&#10;&#10;Description automatically generated">
            <a:extLst>
              <a:ext uri="{FF2B5EF4-FFF2-40B4-BE49-F238E27FC236}">
                <a16:creationId xmlns:a16="http://schemas.microsoft.com/office/drawing/2014/main" id="{12B5217D-C076-4FD3-AC54-5F3C206C0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58" y="2046439"/>
            <a:ext cx="5142221" cy="3488407"/>
          </a:xfrm>
          <a:prstGeom prst="rect">
            <a:avLst/>
          </a:prstGeom>
        </p:spPr>
      </p:pic>
      <p:pic>
        <p:nvPicPr>
          <p:cNvPr id="18" name="Picture 17" descr="Background pattern&#10;&#10;Description automatically generated with medium confidence">
            <a:extLst>
              <a:ext uri="{FF2B5EF4-FFF2-40B4-BE49-F238E27FC236}">
                <a16:creationId xmlns:a16="http://schemas.microsoft.com/office/drawing/2014/main" id="{9E29F6EC-2C34-4989-A704-A4B4C4144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3446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2"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35517" y="1446871"/>
            <a:ext cx="5776177" cy="2122046"/>
          </a:xfrm>
        </p:spPr>
        <p:txBody>
          <a:bodyPr>
            <a:noAutofit/>
          </a:bodyPr>
          <a:lstStyle/>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Demonstrates awareness of their mood and emotions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Makes other feel appreciated</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Is open and honest about mistakes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Makes ethical decisions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Manages their emotions effectively in difficult situations</a:t>
            </a:r>
          </a:p>
          <a:p>
            <a:pPr marL="468059" indent="-385763">
              <a:buAutoNum type="arabicPeriod"/>
            </a:pPr>
            <a:r>
              <a:rPr lang="en-US" sz="2000" dirty="0" err="1">
                <a:solidFill>
                  <a:schemeClr val="tx1"/>
                </a:solidFill>
                <a:effectLst>
                  <a:outerShdw blurRad="38100" dist="38100" dir="2700000" algn="tl">
                    <a:srgbClr val="000000">
                      <a:alpha val="43137"/>
                    </a:srgbClr>
                  </a:outerShdw>
                </a:effectLst>
                <a:latin typeface="Mulish" pitchFamily="2" charset="0"/>
              </a:rPr>
              <a:t>Recognises</a:t>
            </a:r>
            <a:r>
              <a:rPr lang="en-US" sz="2000" dirty="0">
                <a:solidFill>
                  <a:schemeClr val="tx1"/>
                </a:solidFill>
                <a:effectLst>
                  <a:outerShdw blurRad="38100" dist="38100" dir="2700000" algn="tl">
                    <a:srgbClr val="000000">
                      <a:alpha val="43137"/>
                    </a:srgbClr>
                  </a:outerShdw>
                </a:effectLst>
                <a:latin typeface="Mulish" pitchFamily="2" charset="0"/>
              </a:rPr>
              <a:t> others’ hard work and achievements</a:t>
            </a:r>
          </a:p>
          <a:p>
            <a:pPr marL="0" indent="0" algn="ctr">
              <a:spcBef>
                <a:spcPts val="1800"/>
              </a:spcBef>
              <a:buNone/>
            </a:pPr>
            <a:r>
              <a:rPr lang="en-US" sz="2000" i="1" dirty="0">
                <a:solidFill>
                  <a:srgbClr val="C00000"/>
                </a:solidFill>
                <a:effectLst>
                  <a:outerShdw blurRad="38100" dist="38100" dir="2700000" algn="tl">
                    <a:srgbClr val="000000">
                      <a:alpha val="43137"/>
                    </a:srgbClr>
                  </a:outerShdw>
                </a:effectLst>
                <a:latin typeface="Mulish" pitchFamily="2" charset="0"/>
              </a:rPr>
              <a:t>Now, total those scores</a:t>
            </a:r>
          </a:p>
          <a:p>
            <a:pPr marL="82296" indent="0">
              <a:buNone/>
            </a:pPr>
            <a:endParaRPr lang="en-US" sz="2000" dirty="0">
              <a:effectLst>
                <a:outerShdw blurRad="38100" dist="38100" dir="2700000" algn="tl">
                  <a:srgbClr val="000000">
                    <a:alpha val="43137"/>
                  </a:srgbClr>
                </a:outerShdw>
              </a:effectLst>
              <a:latin typeface="Mulish" pitchFamily="2" charset="0"/>
            </a:endParaRPr>
          </a:p>
        </p:txBody>
      </p:sp>
      <p:sp>
        <p:nvSpPr>
          <p:cNvPr id="5" name="Content Placeholder 1"/>
          <p:cNvSpPr txBox="1">
            <a:spLocks/>
          </p:cNvSpPr>
          <p:nvPr/>
        </p:nvSpPr>
        <p:spPr>
          <a:xfrm>
            <a:off x="1194774" y="5447312"/>
            <a:ext cx="4895206" cy="1119577"/>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Significantly less than others</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Less than others </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About Typical</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More than others</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Significantly more than others</a:t>
            </a:r>
          </a:p>
        </p:txBody>
      </p:sp>
      <p:sp>
        <p:nvSpPr>
          <p:cNvPr id="6" name="TextBox 5"/>
          <p:cNvSpPr txBox="1"/>
          <p:nvPr/>
        </p:nvSpPr>
        <p:spPr>
          <a:xfrm>
            <a:off x="148046" y="30805"/>
            <a:ext cx="6143424" cy="107721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Dax-Regular"/>
              </a:rPr>
              <a:t>Your experience of y</a:t>
            </a:r>
            <a:r>
              <a:rPr lang="en-IE" sz="3200" dirty="0">
                <a:solidFill>
                  <a:prstClr val="black"/>
                </a:solidFill>
                <a:effectLst>
                  <a:outerShdw blurRad="38100" dist="38100" dir="2700000" algn="tl">
                    <a:srgbClr val="000000">
                      <a:alpha val="43137"/>
                    </a:srgbClr>
                  </a:outerShdw>
                </a:effectLst>
                <a:latin typeface="Mulish" pitchFamily="2" charset="0"/>
              </a:rPr>
              <a:t>our</a:t>
            </a: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Best Ever Boss</a:t>
            </a:r>
            <a:endPar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endParaRPr>
          </a:p>
        </p:txBody>
      </p:sp>
      <p:pic>
        <p:nvPicPr>
          <p:cNvPr id="7" name="Picture 6" descr="Background pattern&#10;&#10;Description automatically generated">
            <a:extLst>
              <a:ext uri="{FF2B5EF4-FFF2-40B4-BE49-F238E27FC236}">
                <a16:creationId xmlns:a16="http://schemas.microsoft.com/office/drawing/2014/main" id="{CC9EDDAF-E3E2-4011-8B95-09646D4FE8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21374" y="3694500"/>
            <a:ext cx="761295" cy="2414665"/>
          </a:xfrm>
          <a:prstGeom prst="rect">
            <a:avLst/>
          </a:prstGeom>
        </p:spPr>
      </p:pic>
      <p:pic>
        <p:nvPicPr>
          <p:cNvPr id="8" name="Picture 7" descr="Background pattern&#10;&#10;Description automatically generated">
            <a:extLst>
              <a:ext uri="{FF2B5EF4-FFF2-40B4-BE49-F238E27FC236}">
                <a16:creationId xmlns:a16="http://schemas.microsoft.com/office/drawing/2014/main" id="{F9C296E4-F48D-47BE-A3C9-1E8EF34DA3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21374" y="587164"/>
            <a:ext cx="761295" cy="2414665"/>
          </a:xfrm>
          <a:prstGeom prst="rect">
            <a:avLst/>
          </a:prstGeom>
        </p:spPr>
      </p:pic>
      <p:pic>
        <p:nvPicPr>
          <p:cNvPr id="11" name="Picture 10" descr="A person posing for a picture&#10;&#10;Description automatically generated with low confidence">
            <a:extLst>
              <a:ext uri="{FF2B5EF4-FFF2-40B4-BE49-F238E27FC236}">
                <a16:creationId xmlns:a16="http://schemas.microsoft.com/office/drawing/2014/main" id="{CA1E5732-05AD-42FF-9DE6-CB616A6F0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5820" y="887875"/>
            <a:ext cx="3036955" cy="5362085"/>
          </a:xfrm>
          <a:prstGeom prst="rect">
            <a:avLst/>
          </a:prstGeom>
        </p:spPr>
      </p:pic>
      <p:pic>
        <p:nvPicPr>
          <p:cNvPr id="9" name="Picture 8" descr="Background pattern&#10;&#10;Description automatically generated with medium confidence">
            <a:extLst>
              <a:ext uri="{FF2B5EF4-FFF2-40B4-BE49-F238E27FC236}">
                <a16:creationId xmlns:a16="http://schemas.microsoft.com/office/drawing/2014/main" id="{F5754DE1-F9A0-4CC0-ADAF-E72483942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19048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95368" y="2232582"/>
            <a:ext cx="5609840"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How did you feel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around this person</a:t>
            </a: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rPr>
              <a:t>?</a:t>
            </a: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 </a:t>
            </a:r>
          </a:p>
        </p:txBody>
      </p:sp>
      <p:sp>
        <p:nvSpPr>
          <p:cNvPr id="8" name="Title 1">
            <a:extLst>
              <a:ext uri="{FF2B5EF4-FFF2-40B4-BE49-F238E27FC236}">
                <a16:creationId xmlns:a16="http://schemas.microsoft.com/office/drawing/2014/main" id="{E29A4639-6F81-498B-BAE9-B18849C6BF56}"/>
              </a:ext>
            </a:extLst>
          </p:cNvPr>
          <p:cNvSpPr txBox="1">
            <a:spLocks/>
          </p:cNvSpPr>
          <p:nvPr/>
        </p:nvSpPr>
        <p:spPr>
          <a:xfrm>
            <a:off x="283234" y="3949702"/>
            <a:ext cx="4852636"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Write down three words</a:t>
            </a:r>
          </a:p>
        </p:txBody>
      </p:sp>
      <p:pic>
        <p:nvPicPr>
          <p:cNvPr id="6" name="Picture 5" descr="Background pattern&#10;&#10;Description automatically generated">
            <a:extLst>
              <a:ext uri="{FF2B5EF4-FFF2-40B4-BE49-F238E27FC236}">
                <a16:creationId xmlns:a16="http://schemas.microsoft.com/office/drawing/2014/main" id="{5D8D8145-90D0-4327-BEEE-EB865FEAAB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214120" y="4121671"/>
            <a:ext cx="761295" cy="2414665"/>
          </a:xfrm>
          <a:prstGeom prst="rect">
            <a:avLst/>
          </a:prstGeom>
        </p:spPr>
      </p:pic>
      <p:pic>
        <p:nvPicPr>
          <p:cNvPr id="7" name="Picture 6" descr="Background pattern&#10;&#10;Description automatically generated">
            <a:extLst>
              <a:ext uri="{FF2B5EF4-FFF2-40B4-BE49-F238E27FC236}">
                <a16:creationId xmlns:a16="http://schemas.microsoft.com/office/drawing/2014/main" id="{BF4843E2-0291-41DD-9713-E169A6095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214120" y="1014335"/>
            <a:ext cx="761295" cy="2414665"/>
          </a:xfrm>
          <a:prstGeom prst="rect">
            <a:avLst/>
          </a:prstGeom>
        </p:spPr>
      </p:pic>
      <p:pic>
        <p:nvPicPr>
          <p:cNvPr id="9" name="Picture 8" descr="A picture containing text, clipart, gear&#10;&#10;Description automatically generated">
            <a:extLst>
              <a:ext uri="{FF2B5EF4-FFF2-40B4-BE49-F238E27FC236}">
                <a16:creationId xmlns:a16="http://schemas.microsoft.com/office/drawing/2014/main" id="{9045186B-382C-41DE-AC7D-76EC9049B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405" y="265067"/>
            <a:ext cx="1499036" cy="393371"/>
          </a:xfrm>
          <a:prstGeom prst="rect">
            <a:avLst/>
          </a:prstGeom>
        </p:spPr>
      </p:pic>
      <p:pic>
        <p:nvPicPr>
          <p:cNvPr id="10" name="Picture 9" descr="A person posing for a picture&#10;&#10;Description automatically generated with low confidence">
            <a:extLst>
              <a:ext uri="{FF2B5EF4-FFF2-40B4-BE49-F238E27FC236}">
                <a16:creationId xmlns:a16="http://schemas.microsoft.com/office/drawing/2014/main" id="{F35ACA32-9561-494A-AB83-F6366A09DF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485820" y="887875"/>
            <a:ext cx="3036955" cy="5362085"/>
          </a:xfrm>
          <a:prstGeom prst="rect">
            <a:avLst/>
          </a:prstGeom>
        </p:spPr>
      </p:pic>
      <p:pic>
        <p:nvPicPr>
          <p:cNvPr id="12" name="Picture 11" descr="Background pattern&#10;&#10;Description automatically generated with medium confidence">
            <a:extLst>
              <a:ext uri="{FF2B5EF4-FFF2-40B4-BE49-F238E27FC236}">
                <a16:creationId xmlns:a16="http://schemas.microsoft.com/office/drawing/2014/main" id="{3C3F865F-FCDE-4B9A-A7FA-79065399F7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10429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650180" y="2479495"/>
            <a:ext cx="4851918"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How well did your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j-ea"/>
                <a:cs typeface="Dax-Regular"/>
              </a:rPr>
              <a:t>Best Ever Boss</a:t>
            </a: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engage you?</a:t>
            </a:r>
          </a:p>
        </p:txBody>
      </p:sp>
      <p:sp>
        <p:nvSpPr>
          <p:cNvPr id="7" name="TextBox 6">
            <a:extLst>
              <a:ext uri="{FF2B5EF4-FFF2-40B4-BE49-F238E27FC236}">
                <a16:creationId xmlns:a16="http://schemas.microsoft.com/office/drawing/2014/main" id="{E79E9506-DBBE-49E0-A31A-032C31525CA8}"/>
              </a:ext>
            </a:extLst>
          </p:cNvPr>
          <p:cNvSpPr txBox="1"/>
          <p:nvPr/>
        </p:nvSpPr>
        <p:spPr>
          <a:xfrm>
            <a:off x="253142" y="5033552"/>
            <a:ext cx="5708614" cy="507831"/>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IE" sz="2700" b="0" i="0" u="none" strike="noStrike" kern="24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1    2    3    4    5    6    7    8    9    10</a:t>
            </a:r>
          </a:p>
        </p:txBody>
      </p:sp>
      <p:sp>
        <p:nvSpPr>
          <p:cNvPr id="8" name="Rectangle 7">
            <a:extLst>
              <a:ext uri="{FF2B5EF4-FFF2-40B4-BE49-F238E27FC236}">
                <a16:creationId xmlns:a16="http://schemas.microsoft.com/office/drawing/2014/main" id="{012A874A-3C82-408A-B7BE-7009A453CF04}"/>
              </a:ext>
            </a:extLst>
          </p:cNvPr>
          <p:cNvSpPr/>
          <p:nvPr/>
        </p:nvSpPr>
        <p:spPr>
          <a:xfrm>
            <a:off x="253142" y="5045093"/>
            <a:ext cx="1480521" cy="4847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D837EC7-A3FA-4534-AD42-3FEF28D7B092}"/>
              </a:ext>
            </a:extLst>
          </p:cNvPr>
          <p:cNvSpPr/>
          <p:nvPr/>
        </p:nvSpPr>
        <p:spPr>
          <a:xfrm>
            <a:off x="3582659" y="5033552"/>
            <a:ext cx="1612796" cy="4847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FC03892-5345-448C-9176-6C6EA64D81B3}"/>
              </a:ext>
            </a:extLst>
          </p:cNvPr>
          <p:cNvSpPr txBox="1"/>
          <p:nvPr/>
        </p:nvSpPr>
        <p:spPr>
          <a:xfrm>
            <a:off x="4452635" y="5612012"/>
            <a:ext cx="1135247"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Highly</a:t>
            </a:r>
          </a:p>
          <a:p>
            <a:pPr marL="0" marR="0" lvl="0" indent="0" algn="ctr" defTabSz="685800" rtl="0" eaLnBrk="1" fontAlgn="auto" latinLnBrk="0" hangingPunct="1">
              <a:lnSpc>
                <a:spcPct val="100000"/>
              </a:lnSpc>
              <a:spcBef>
                <a:spcPts val="0"/>
              </a:spcBef>
              <a:spcAft>
                <a:spcPts val="0"/>
              </a:spcAft>
              <a:buClrTx/>
              <a:buSzTx/>
              <a:buFontTx/>
              <a:buNone/>
              <a:tabLst/>
              <a:defRPr/>
            </a:pPr>
            <a:r>
              <a:rPr lang="en-IE" dirty="0">
                <a:solidFill>
                  <a:srgbClr val="C00000"/>
                </a:solidFill>
                <a:effectLst>
                  <a:outerShdw blurRad="38100" dist="38100" dir="2700000" algn="tl">
                    <a:srgbClr val="000000">
                      <a:alpha val="43137"/>
                    </a:srgbClr>
                  </a:outerShdw>
                </a:effectLst>
                <a:latin typeface="Mulish" pitchFamily="2" charset="0"/>
              </a:rPr>
              <a:t>Engaged</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endParaRPr>
          </a:p>
        </p:txBody>
      </p:sp>
      <p:sp>
        <p:nvSpPr>
          <p:cNvPr id="14" name="TextBox 13">
            <a:extLst>
              <a:ext uri="{FF2B5EF4-FFF2-40B4-BE49-F238E27FC236}">
                <a16:creationId xmlns:a16="http://schemas.microsoft.com/office/drawing/2014/main" id="{A3CDA4AB-45AE-4D98-B78F-A795064F8A79}"/>
              </a:ext>
            </a:extLst>
          </p:cNvPr>
          <p:cNvSpPr txBox="1"/>
          <p:nvPr/>
        </p:nvSpPr>
        <p:spPr>
          <a:xfrm>
            <a:off x="298035" y="5553841"/>
            <a:ext cx="1463863"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Utterly</a:t>
            </a:r>
          </a:p>
          <a:p>
            <a:pPr marL="0" marR="0" lvl="0" indent="0" algn="ctr" defTabSz="685800" rtl="0" eaLnBrk="1" fontAlgn="auto" latinLnBrk="0" hangingPunct="1">
              <a:lnSpc>
                <a:spcPct val="100000"/>
              </a:lnSpc>
              <a:spcBef>
                <a:spcPts val="0"/>
              </a:spcBef>
              <a:spcAft>
                <a:spcPts val="0"/>
              </a:spcAft>
              <a:buClrTx/>
              <a:buSzTx/>
              <a:buFontTx/>
              <a:buNone/>
              <a:tabLst/>
              <a:defRPr/>
            </a:pPr>
            <a:r>
              <a:rPr lang="en-IE" dirty="0">
                <a:solidFill>
                  <a:srgbClr val="C00000"/>
                </a:solidFill>
                <a:effectLst>
                  <a:outerShdw blurRad="38100" dist="38100" dir="2700000" algn="tl">
                    <a:srgbClr val="000000">
                      <a:alpha val="43137"/>
                    </a:srgbClr>
                  </a:outerShdw>
                </a:effectLst>
                <a:latin typeface="Mulish" pitchFamily="2" charset="0"/>
              </a:rPr>
              <a:t>Disengaged</a:t>
            </a:r>
            <a:endPar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endParaRPr>
          </a:p>
        </p:txBody>
      </p:sp>
      <p:sp>
        <p:nvSpPr>
          <p:cNvPr id="15" name="TextBox 14">
            <a:extLst>
              <a:ext uri="{FF2B5EF4-FFF2-40B4-BE49-F238E27FC236}">
                <a16:creationId xmlns:a16="http://schemas.microsoft.com/office/drawing/2014/main" id="{122BD096-CBF5-4A2D-9312-F8B504532A40}"/>
              </a:ext>
            </a:extLst>
          </p:cNvPr>
          <p:cNvSpPr txBox="1"/>
          <p:nvPr/>
        </p:nvSpPr>
        <p:spPr>
          <a:xfrm>
            <a:off x="2527327" y="5591709"/>
            <a:ext cx="91082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‘So-so’</a:t>
            </a:r>
          </a:p>
        </p:txBody>
      </p:sp>
      <p:pic>
        <p:nvPicPr>
          <p:cNvPr id="11" name="Picture 10" descr="Background pattern&#10;&#10;Description automatically generated">
            <a:extLst>
              <a:ext uri="{FF2B5EF4-FFF2-40B4-BE49-F238E27FC236}">
                <a16:creationId xmlns:a16="http://schemas.microsoft.com/office/drawing/2014/main" id="{D9E283A8-C749-43B0-A84E-E9E6060F9A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6179323" y="3733411"/>
            <a:ext cx="761295" cy="2414665"/>
          </a:xfrm>
          <a:prstGeom prst="rect">
            <a:avLst/>
          </a:prstGeom>
        </p:spPr>
      </p:pic>
      <p:pic>
        <p:nvPicPr>
          <p:cNvPr id="12" name="Picture 11" descr="Background pattern&#10;&#10;Description automatically generated">
            <a:extLst>
              <a:ext uri="{FF2B5EF4-FFF2-40B4-BE49-F238E27FC236}">
                <a16:creationId xmlns:a16="http://schemas.microsoft.com/office/drawing/2014/main" id="{26C8E550-2283-41C2-A96E-1724115EC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6179323" y="626075"/>
            <a:ext cx="761295" cy="2414665"/>
          </a:xfrm>
          <a:prstGeom prst="rect">
            <a:avLst/>
          </a:prstGeom>
        </p:spPr>
      </p:pic>
      <p:pic>
        <p:nvPicPr>
          <p:cNvPr id="17" name="Picture 16" descr="A person posing for a picture&#10;&#10;Description automatically generated with low confidence">
            <a:extLst>
              <a:ext uri="{FF2B5EF4-FFF2-40B4-BE49-F238E27FC236}">
                <a16:creationId xmlns:a16="http://schemas.microsoft.com/office/drawing/2014/main" id="{E92D564B-6213-4F5E-81C2-7FF89215F1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85820" y="887875"/>
            <a:ext cx="3036955" cy="5362085"/>
          </a:xfrm>
          <a:prstGeom prst="rect">
            <a:avLst/>
          </a:prstGeom>
        </p:spPr>
      </p:pic>
      <p:pic>
        <p:nvPicPr>
          <p:cNvPr id="16" name="Picture 15" descr="Background pattern&#10;&#10;Description automatically generated with medium confidence">
            <a:extLst>
              <a:ext uri="{FF2B5EF4-FFF2-40B4-BE49-F238E27FC236}">
                <a16:creationId xmlns:a16="http://schemas.microsoft.com/office/drawing/2014/main" id="{7FA39F05-41E8-402A-A21A-F7836A8BD8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26898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2990277" y="4491740"/>
            <a:ext cx="11476892"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Think of the</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j-ea"/>
                <a:cs typeface="+mj-cs"/>
              </a:rPr>
              <a:t>Worst Boss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y</a:t>
            </a:r>
            <a:r>
              <a:rPr kumimoji="0" lang="en-IE" sz="36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ou</a:t>
            </a: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 ever worked for</a:t>
            </a:r>
          </a:p>
        </p:txBody>
      </p:sp>
      <p:sp>
        <p:nvSpPr>
          <p:cNvPr id="6" name="TextBox 5">
            <a:extLst>
              <a:ext uri="{FF2B5EF4-FFF2-40B4-BE49-F238E27FC236}">
                <a16:creationId xmlns:a16="http://schemas.microsoft.com/office/drawing/2014/main" id="{66B2514B-D65B-4981-ACE5-60E783EA62FA}"/>
              </a:ext>
            </a:extLst>
          </p:cNvPr>
          <p:cNvSpPr txBox="1"/>
          <p:nvPr/>
        </p:nvSpPr>
        <p:spPr>
          <a:xfrm>
            <a:off x="337930" y="5860190"/>
            <a:ext cx="4820479" cy="526298"/>
          </a:xfrm>
          <a:prstGeom prst="rect">
            <a:avLst/>
          </a:prstGeom>
        </p:spPr>
        <p:txBody>
          <a:bodyPr vert="horz" lIns="68580" tIns="34290" rIns="68580" bIns="34290" rtlCol="0" anchor="ctr">
            <a:noAutofit/>
          </a:bodyPr>
          <a:lstStyle>
            <a:defPPr>
              <a:defRPr lang="en-US"/>
            </a:defPPr>
            <a:lvl1pPr lvl="0" algn="ctr" defTabSz="457200">
              <a:lnSpc>
                <a:spcPct val="90000"/>
              </a:lnSpc>
              <a:spcBef>
                <a:spcPts val="0"/>
              </a:spcBef>
              <a:buNone/>
              <a:defRPr sz="4400">
                <a:solidFill>
                  <a:srgbClr val="002F64"/>
                </a:solidFill>
                <a:effectLst>
                  <a:outerShdw blurRad="38100" dist="38100" dir="2700000" algn="tl">
                    <a:srgbClr val="000000">
                      <a:alpha val="43137"/>
                    </a:srgbClr>
                  </a:outerShdw>
                </a:effectLst>
                <a:latin typeface="Dax-Regular"/>
                <a:ea typeface="+mj-ea"/>
                <a:cs typeface="Dax-Regular"/>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rPr>
              <a:t>Write their name or initials on top of your page.</a:t>
            </a:r>
          </a:p>
        </p:txBody>
      </p:sp>
      <p:pic>
        <p:nvPicPr>
          <p:cNvPr id="7" name="Picture 6" descr="Background pattern&#10;&#10;Description automatically generated">
            <a:extLst>
              <a:ext uri="{FF2B5EF4-FFF2-40B4-BE49-F238E27FC236}">
                <a16:creationId xmlns:a16="http://schemas.microsoft.com/office/drawing/2014/main" id="{790011A5-5D1C-451C-9013-3FEE4087B3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158409" y="3664470"/>
            <a:ext cx="761295" cy="2414665"/>
          </a:xfrm>
          <a:prstGeom prst="rect">
            <a:avLst/>
          </a:prstGeom>
        </p:spPr>
      </p:pic>
      <p:pic>
        <p:nvPicPr>
          <p:cNvPr id="8" name="Picture 7" descr="Background pattern&#10;&#10;Description automatically generated">
            <a:extLst>
              <a:ext uri="{FF2B5EF4-FFF2-40B4-BE49-F238E27FC236}">
                <a16:creationId xmlns:a16="http://schemas.microsoft.com/office/drawing/2014/main" id="{6EF30437-111F-4457-8EAA-FAE7F36A75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158409" y="557134"/>
            <a:ext cx="761295" cy="2414665"/>
          </a:xfrm>
          <a:prstGeom prst="rect">
            <a:avLst/>
          </a:prstGeom>
        </p:spPr>
      </p:pic>
      <p:pic>
        <p:nvPicPr>
          <p:cNvPr id="9" name="Picture 8">
            <a:extLst>
              <a:ext uri="{FF2B5EF4-FFF2-40B4-BE49-F238E27FC236}">
                <a16:creationId xmlns:a16="http://schemas.microsoft.com/office/drawing/2014/main" id="{26ECB229-62E8-4EA9-AEA7-B301F77264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800"/>
          <a:stretch/>
        </p:blipFill>
        <p:spPr>
          <a:xfrm>
            <a:off x="635687" y="471512"/>
            <a:ext cx="3527751" cy="3052178"/>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2A09DC36-8F91-4360-B9F7-78CF0D3C4C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97185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35517" y="1446871"/>
            <a:ext cx="5776177" cy="2122046"/>
          </a:xfrm>
        </p:spPr>
        <p:txBody>
          <a:bodyPr>
            <a:noAutofit/>
          </a:bodyPr>
          <a:lstStyle/>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Demonstrates awareness of their mood and emotions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Makes other feel appreciated</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Is open and honest about mistakes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Makes ethical decisions</a:t>
            </a:r>
          </a:p>
          <a:p>
            <a:pPr marL="468059" indent="-385763">
              <a:buAutoNum type="arabicPeriod"/>
            </a:pPr>
            <a:r>
              <a:rPr lang="en-US" sz="2000" dirty="0">
                <a:solidFill>
                  <a:schemeClr val="tx1"/>
                </a:solidFill>
                <a:effectLst>
                  <a:outerShdw blurRad="38100" dist="38100" dir="2700000" algn="tl">
                    <a:srgbClr val="000000">
                      <a:alpha val="43137"/>
                    </a:srgbClr>
                  </a:outerShdw>
                </a:effectLst>
                <a:latin typeface="Mulish" pitchFamily="2" charset="0"/>
              </a:rPr>
              <a:t>Manages their emotions effectively in difficult situations</a:t>
            </a:r>
          </a:p>
          <a:p>
            <a:pPr marL="468059" indent="-385763">
              <a:buAutoNum type="arabicPeriod"/>
            </a:pPr>
            <a:r>
              <a:rPr lang="en-US" sz="2000" dirty="0" err="1">
                <a:solidFill>
                  <a:schemeClr val="tx1"/>
                </a:solidFill>
                <a:effectLst>
                  <a:outerShdw blurRad="38100" dist="38100" dir="2700000" algn="tl">
                    <a:srgbClr val="000000">
                      <a:alpha val="43137"/>
                    </a:srgbClr>
                  </a:outerShdw>
                </a:effectLst>
                <a:latin typeface="Mulish" pitchFamily="2" charset="0"/>
              </a:rPr>
              <a:t>Recognises</a:t>
            </a:r>
            <a:r>
              <a:rPr lang="en-US" sz="2000" dirty="0">
                <a:solidFill>
                  <a:schemeClr val="tx1"/>
                </a:solidFill>
                <a:effectLst>
                  <a:outerShdw blurRad="38100" dist="38100" dir="2700000" algn="tl">
                    <a:srgbClr val="000000">
                      <a:alpha val="43137"/>
                    </a:srgbClr>
                  </a:outerShdw>
                </a:effectLst>
                <a:latin typeface="Mulish" pitchFamily="2" charset="0"/>
              </a:rPr>
              <a:t> others’ hard work and achievements</a:t>
            </a:r>
          </a:p>
          <a:p>
            <a:pPr marL="0" indent="0" algn="ctr">
              <a:spcBef>
                <a:spcPts val="1800"/>
              </a:spcBef>
              <a:buNone/>
            </a:pPr>
            <a:r>
              <a:rPr lang="en-US" sz="2000" i="1" dirty="0">
                <a:solidFill>
                  <a:srgbClr val="C00000"/>
                </a:solidFill>
                <a:effectLst>
                  <a:outerShdw blurRad="38100" dist="38100" dir="2700000" algn="tl">
                    <a:srgbClr val="000000">
                      <a:alpha val="43137"/>
                    </a:srgbClr>
                  </a:outerShdw>
                </a:effectLst>
                <a:latin typeface="Mulish" pitchFamily="2" charset="0"/>
              </a:rPr>
              <a:t>Now, total those scores</a:t>
            </a:r>
          </a:p>
          <a:p>
            <a:pPr marL="82296" indent="0">
              <a:buNone/>
            </a:pPr>
            <a:endParaRPr lang="en-US" sz="2000" dirty="0">
              <a:effectLst>
                <a:outerShdw blurRad="38100" dist="38100" dir="2700000" algn="tl">
                  <a:srgbClr val="000000">
                    <a:alpha val="43137"/>
                  </a:srgbClr>
                </a:outerShdw>
              </a:effectLst>
              <a:latin typeface="Mulish" pitchFamily="2" charset="0"/>
            </a:endParaRPr>
          </a:p>
        </p:txBody>
      </p:sp>
      <p:sp>
        <p:nvSpPr>
          <p:cNvPr id="5" name="Content Placeholder 1"/>
          <p:cNvSpPr txBox="1">
            <a:spLocks/>
          </p:cNvSpPr>
          <p:nvPr/>
        </p:nvSpPr>
        <p:spPr>
          <a:xfrm>
            <a:off x="1194774" y="5447312"/>
            <a:ext cx="4895206" cy="1119577"/>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rgbClr val="002F64"/>
                </a:solidFill>
                <a:latin typeface="Dax-Regular"/>
                <a:ea typeface="+mn-ea"/>
                <a:cs typeface="Dax-Regular"/>
              </a:defRPr>
            </a:lvl1pPr>
            <a:lvl2pPr marL="742950" indent="-285750" algn="l" defTabSz="457200" rtl="0" eaLnBrk="1" latinLnBrk="0" hangingPunct="1">
              <a:spcBef>
                <a:spcPct val="20000"/>
              </a:spcBef>
              <a:buFont typeface="Arial"/>
              <a:buChar char="–"/>
              <a:defRPr sz="2800" kern="1200">
                <a:solidFill>
                  <a:srgbClr val="002F64"/>
                </a:solidFill>
                <a:latin typeface="Dax-Regular"/>
                <a:ea typeface="+mn-ea"/>
                <a:cs typeface="Dax-Regular"/>
              </a:defRPr>
            </a:lvl2pPr>
            <a:lvl3pPr marL="1143000" indent="-228600" algn="l" defTabSz="457200" rtl="0" eaLnBrk="1" latinLnBrk="0" hangingPunct="1">
              <a:spcBef>
                <a:spcPct val="20000"/>
              </a:spcBef>
              <a:buFont typeface="Arial"/>
              <a:buChar char="•"/>
              <a:defRPr sz="2400" kern="1200">
                <a:solidFill>
                  <a:srgbClr val="002F64"/>
                </a:solidFill>
                <a:latin typeface="Dax-Regular"/>
                <a:ea typeface="+mn-ea"/>
                <a:cs typeface="Dax-Regular"/>
              </a:defRPr>
            </a:lvl3pPr>
            <a:lvl4pPr marL="16002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4pPr>
            <a:lvl5pPr marL="2057400" indent="-228600" algn="l" defTabSz="457200" rtl="0" eaLnBrk="1" latinLnBrk="0" hangingPunct="1">
              <a:spcBef>
                <a:spcPct val="20000"/>
              </a:spcBef>
              <a:buFont typeface="Arial"/>
              <a:buChar char="»"/>
              <a:defRPr sz="2000" kern="1200">
                <a:solidFill>
                  <a:srgbClr val="002F64"/>
                </a:solidFill>
                <a:latin typeface="Dax-Regular"/>
                <a:ea typeface="+mn-ea"/>
                <a:cs typeface="Dax-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Significantly less than others</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Less than others </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About Typical</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More than others</a:t>
            </a:r>
          </a:p>
          <a:p>
            <a:pPr marL="468059" marR="0" lvl="0" indent="-385763" algn="l" defTabSz="342900" rtl="0" eaLnBrk="1" fontAlgn="auto" latinLnBrk="0" hangingPunct="1">
              <a:lnSpc>
                <a:spcPct val="100000"/>
              </a:lnSpc>
              <a:spcBef>
                <a:spcPct val="20000"/>
              </a:spcBef>
              <a:spcAft>
                <a:spcPts val="0"/>
              </a:spcAft>
              <a:buClrTx/>
              <a:buSzTx/>
              <a:buFont typeface="Arial"/>
              <a:buAutoNum type="arabicPlain"/>
              <a:tabLst/>
              <a:defRPr/>
            </a:pPr>
            <a:r>
              <a:rPr kumimoji="0" lang="en-US" sz="1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rPr>
              <a:t>Significantly more than others</a:t>
            </a:r>
          </a:p>
        </p:txBody>
      </p:sp>
      <p:sp>
        <p:nvSpPr>
          <p:cNvPr id="6" name="TextBox 5"/>
          <p:cNvSpPr txBox="1"/>
          <p:nvPr/>
        </p:nvSpPr>
        <p:spPr>
          <a:xfrm>
            <a:off x="148046" y="30805"/>
            <a:ext cx="6143424" cy="107721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Dax-Regular"/>
              </a:rPr>
              <a:t>Your experience of y</a:t>
            </a:r>
            <a:r>
              <a:rPr kumimoji="0" lang="en-IE"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our</a:t>
            </a: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Worst Ever Boss</a:t>
            </a:r>
            <a:endParaRPr kumimoji="0" lang="en-IE" sz="3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Dax-Regular"/>
            </a:endParaRPr>
          </a:p>
        </p:txBody>
      </p:sp>
      <p:pic>
        <p:nvPicPr>
          <p:cNvPr id="7" name="Picture 6" descr="Background pattern&#10;&#10;Description automatically generated">
            <a:extLst>
              <a:ext uri="{FF2B5EF4-FFF2-40B4-BE49-F238E27FC236}">
                <a16:creationId xmlns:a16="http://schemas.microsoft.com/office/drawing/2014/main" id="{CC9EDDAF-E3E2-4011-8B95-09646D4FE8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21374" y="3694500"/>
            <a:ext cx="761295" cy="2414665"/>
          </a:xfrm>
          <a:prstGeom prst="rect">
            <a:avLst/>
          </a:prstGeom>
        </p:spPr>
      </p:pic>
      <p:pic>
        <p:nvPicPr>
          <p:cNvPr id="8" name="Picture 7" descr="Background pattern&#10;&#10;Description automatically generated">
            <a:extLst>
              <a:ext uri="{FF2B5EF4-FFF2-40B4-BE49-F238E27FC236}">
                <a16:creationId xmlns:a16="http://schemas.microsoft.com/office/drawing/2014/main" id="{F9C296E4-F48D-47BE-A3C9-1E8EF34DA3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721374" y="587164"/>
            <a:ext cx="761295" cy="2414665"/>
          </a:xfrm>
          <a:prstGeom prst="rect">
            <a:avLst/>
          </a:prstGeom>
        </p:spPr>
      </p:pic>
      <p:pic>
        <p:nvPicPr>
          <p:cNvPr id="9" name="Picture 8">
            <a:extLst>
              <a:ext uri="{FF2B5EF4-FFF2-40B4-BE49-F238E27FC236}">
                <a16:creationId xmlns:a16="http://schemas.microsoft.com/office/drawing/2014/main" id="{AB8A07CD-1DAE-4E9C-B40B-713DC152AF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800"/>
          <a:stretch/>
        </p:blipFill>
        <p:spPr>
          <a:xfrm>
            <a:off x="8576293" y="1794496"/>
            <a:ext cx="3527751" cy="3052178"/>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63F6D383-4E6E-44BD-ABFA-A596F6A9C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7518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par>
                          <p:cTn id="38" fill="hold">
                            <p:stCondLst>
                              <p:cond delay="500"/>
                            </p:stCondLst>
                            <p:childTnLst>
                              <p:par>
                                <p:cTn id="39" presetID="10" presetClass="exit" presetSubtype="0" fill="hold" grpId="0" nodeType="after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95368" y="2232582"/>
            <a:ext cx="5609840"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How did you feel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around this person</a:t>
            </a: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mj-cs"/>
              </a:rPr>
              <a:t>?</a:t>
            </a: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 </a:t>
            </a:r>
          </a:p>
        </p:txBody>
      </p:sp>
      <p:sp>
        <p:nvSpPr>
          <p:cNvPr id="8" name="Title 1">
            <a:extLst>
              <a:ext uri="{FF2B5EF4-FFF2-40B4-BE49-F238E27FC236}">
                <a16:creationId xmlns:a16="http://schemas.microsoft.com/office/drawing/2014/main" id="{E29A4639-6F81-498B-BAE9-B18849C6BF56}"/>
              </a:ext>
            </a:extLst>
          </p:cNvPr>
          <p:cNvSpPr txBox="1">
            <a:spLocks/>
          </p:cNvSpPr>
          <p:nvPr/>
        </p:nvSpPr>
        <p:spPr>
          <a:xfrm>
            <a:off x="283234" y="3949702"/>
            <a:ext cx="4852636"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4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Write down three words</a:t>
            </a:r>
          </a:p>
        </p:txBody>
      </p:sp>
      <p:pic>
        <p:nvPicPr>
          <p:cNvPr id="6" name="Picture 5" descr="Background pattern&#10;&#10;Description automatically generated">
            <a:extLst>
              <a:ext uri="{FF2B5EF4-FFF2-40B4-BE49-F238E27FC236}">
                <a16:creationId xmlns:a16="http://schemas.microsoft.com/office/drawing/2014/main" id="{5D8D8145-90D0-4327-BEEE-EB865FEAAB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214120" y="4121671"/>
            <a:ext cx="761295" cy="2414665"/>
          </a:xfrm>
          <a:prstGeom prst="rect">
            <a:avLst/>
          </a:prstGeom>
        </p:spPr>
      </p:pic>
      <p:pic>
        <p:nvPicPr>
          <p:cNvPr id="7" name="Picture 6" descr="Background pattern&#10;&#10;Description automatically generated">
            <a:extLst>
              <a:ext uri="{FF2B5EF4-FFF2-40B4-BE49-F238E27FC236}">
                <a16:creationId xmlns:a16="http://schemas.microsoft.com/office/drawing/2014/main" id="{BF4843E2-0291-41DD-9713-E169A60952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5214120" y="1014335"/>
            <a:ext cx="761295" cy="2414665"/>
          </a:xfrm>
          <a:prstGeom prst="rect">
            <a:avLst/>
          </a:prstGeom>
        </p:spPr>
      </p:pic>
      <p:pic>
        <p:nvPicPr>
          <p:cNvPr id="9" name="Picture 8" descr="A picture containing text, clipart, gear&#10;&#10;Description automatically generated">
            <a:extLst>
              <a:ext uri="{FF2B5EF4-FFF2-40B4-BE49-F238E27FC236}">
                <a16:creationId xmlns:a16="http://schemas.microsoft.com/office/drawing/2014/main" id="{9045186B-382C-41DE-AC7D-76EC9049B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5405" y="265067"/>
            <a:ext cx="1499036" cy="393371"/>
          </a:xfrm>
          <a:prstGeom prst="rect">
            <a:avLst/>
          </a:prstGeom>
        </p:spPr>
      </p:pic>
      <p:pic>
        <p:nvPicPr>
          <p:cNvPr id="12" name="Picture 11">
            <a:extLst>
              <a:ext uri="{FF2B5EF4-FFF2-40B4-BE49-F238E27FC236}">
                <a16:creationId xmlns:a16="http://schemas.microsoft.com/office/drawing/2014/main" id="{172D2AB7-6520-4627-BB75-A0793AFABB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6800"/>
          <a:stretch/>
        </p:blipFill>
        <p:spPr>
          <a:xfrm>
            <a:off x="8681482" y="2221667"/>
            <a:ext cx="3527751" cy="3052178"/>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BCEA5A3E-A361-43B2-9FBA-B9FF22886A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17208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679E26-57E7-4F25-957B-823C49C4402B}"/>
              </a:ext>
            </a:extLst>
          </p:cNvPr>
          <p:cNvSpPr txBox="1">
            <a:spLocks/>
          </p:cNvSpPr>
          <p:nvPr/>
        </p:nvSpPr>
        <p:spPr>
          <a:xfrm>
            <a:off x="650180" y="2479495"/>
            <a:ext cx="4851918" cy="541180"/>
          </a:xfrm>
          <a:prstGeom prst="rect">
            <a:avLst/>
          </a:prstGeom>
        </p:spPr>
        <p:txBody>
          <a:bodyPr vert="horz" lIns="68580" tIns="34290" rIns="68580" bIns="34290" rtlCol="0" anchor="ctr">
            <a:noAutofit/>
          </a:bodyPr>
          <a:lstStyle>
            <a:defPPr>
              <a:defRPr lang="en-US"/>
            </a:defPPr>
            <a:lvl1pPr lvl="0" algn="ctr">
              <a:lnSpc>
                <a:spcPct val="90000"/>
              </a:lnSpc>
              <a:spcBef>
                <a:spcPct val="0"/>
              </a:spcBef>
              <a:buNone/>
              <a:defRPr sz="4800">
                <a:solidFill>
                  <a:srgbClr val="002060"/>
                </a:solidFill>
                <a:effectLst>
                  <a:outerShdw blurRad="38100" dist="38100" dir="2700000" algn="tl">
                    <a:srgbClr val="000000">
                      <a:alpha val="43137"/>
                    </a:srgbClr>
                  </a:outerShdw>
                </a:effectLst>
                <a:latin typeface="Dax-Regular"/>
                <a:ea typeface="+mj-ea"/>
                <a:cs typeface="+mj-cs"/>
              </a:defRPr>
            </a:lvl1pPr>
          </a:lstStyle>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How well did your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j-ea"/>
                <a:cs typeface="Dax-Regular"/>
              </a:rPr>
              <a:t>Worst Ever Boss</a:t>
            </a: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 </a:t>
            </a:r>
          </a:p>
          <a:p>
            <a:pPr marL="0" marR="0" lvl="0" indent="0" algn="ctr" defTabSz="342900" rtl="0" eaLnBrk="1" fontAlgn="auto" latinLnBrk="0" hangingPunct="1">
              <a:lnSpc>
                <a:spcPct val="90000"/>
              </a:lnSpc>
              <a:spcBef>
                <a:spcPts val="0"/>
              </a:spcBef>
              <a:spcAft>
                <a:spcPts val="0"/>
              </a:spcAft>
              <a:buClrTx/>
              <a:buSzTx/>
              <a:buFontTx/>
              <a:buNone/>
              <a:tabLst/>
              <a:defRPr/>
            </a:pPr>
            <a:r>
              <a:rPr kumimoji="0" lang="en-IE"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j-ea"/>
                <a:cs typeface="Dax-Regular"/>
              </a:rPr>
              <a:t>engage you?</a:t>
            </a:r>
          </a:p>
        </p:txBody>
      </p:sp>
      <p:sp>
        <p:nvSpPr>
          <p:cNvPr id="7" name="TextBox 6">
            <a:extLst>
              <a:ext uri="{FF2B5EF4-FFF2-40B4-BE49-F238E27FC236}">
                <a16:creationId xmlns:a16="http://schemas.microsoft.com/office/drawing/2014/main" id="{E79E9506-DBBE-49E0-A31A-032C31525CA8}"/>
              </a:ext>
            </a:extLst>
          </p:cNvPr>
          <p:cNvSpPr txBox="1"/>
          <p:nvPr/>
        </p:nvSpPr>
        <p:spPr>
          <a:xfrm>
            <a:off x="253142" y="5033552"/>
            <a:ext cx="5708614" cy="507831"/>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IE" sz="2700" b="0" i="0" u="none" strike="noStrike" kern="2400" cap="none" spc="0" normalizeH="0" baseline="0" noProof="0" dirty="0">
                <a:ln>
                  <a:noFill/>
                </a:ln>
                <a:solidFill>
                  <a:prstClr val="black"/>
                </a:solidFill>
                <a:effectLst>
                  <a:outerShdw blurRad="38100" dist="38100" dir="2700000" algn="tl">
                    <a:srgbClr val="000000">
                      <a:alpha val="43137"/>
                    </a:srgbClr>
                  </a:outerShdw>
                </a:effectLst>
                <a:uLnTx/>
                <a:uFillTx/>
                <a:latin typeface="Mulish" pitchFamily="2" charset="0"/>
                <a:ea typeface="+mn-ea"/>
                <a:cs typeface="+mn-cs"/>
              </a:rPr>
              <a:t>1    2    3    4    5    6    7    8    9    10</a:t>
            </a:r>
          </a:p>
        </p:txBody>
      </p:sp>
      <p:sp>
        <p:nvSpPr>
          <p:cNvPr id="8" name="Rectangle 7">
            <a:extLst>
              <a:ext uri="{FF2B5EF4-FFF2-40B4-BE49-F238E27FC236}">
                <a16:creationId xmlns:a16="http://schemas.microsoft.com/office/drawing/2014/main" id="{012A874A-3C82-408A-B7BE-7009A453CF04}"/>
              </a:ext>
            </a:extLst>
          </p:cNvPr>
          <p:cNvSpPr/>
          <p:nvPr/>
        </p:nvSpPr>
        <p:spPr>
          <a:xfrm>
            <a:off x="154623" y="5045093"/>
            <a:ext cx="1480521" cy="4847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ED837EC7-A3FA-4534-AD42-3FEF28D7B092}"/>
              </a:ext>
            </a:extLst>
          </p:cNvPr>
          <p:cNvSpPr/>
          <p:nvPr/>
        </p:nvSpPr>
        <p:spPr>
          <a:xfrm>
            <a:off x="3506337" y="5054292"/>
            <a:ext cx="1739952" cy="4847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IE"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FC03892-5345-448C-9176-6C6EA64D81B3}"/>
              </a:ext>
            </a:extLst>
          </p:cNvPr>
          <p:cNvSpPr txBox="1"/>
          <p:nvPr/>
        </p:nvSpPr>
        <p:spPr>
          <a:xfrm>
            <a:off x="4452635" y="5612012"/>
            <a:ext cx="1135247"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Highly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Engaged</a:t>
            </a:r>
          </a:p>
        </p:txBody>
      </p:sp>
      <p:sp>
        <p:nvSpPr>
          <p:cNvPr id="14" name="TextBox 13">
            <a:extLst>
              <a:ext uri="{FF2B5EF4-FFF2-40B4-BE49-F238E27FC236}">
                <a16:creationId xmlns:a16="http://schemas.microsoft.com/office/drawing/2014/main" id="{A3CDA4AB-45AE-4D98-B78F-A795064F8A79}"/>
              </a:ext>
            </a:extLst>
          </p:cNvPr>
          <p:cNvSpPr txBox="1"/>
          <p:nvPr/>
        </p:nvSpPr>
        <p:spPr>
          <a:xfrm>
            <a:off x="298035" y="5553841"/>
            <a:ext cx="1463863" cy="646331"/>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Utterly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Disengaged</a:t>
            </a:r>
          </a:p>
        </p:txBody>
      </p:sp>
      <p:sp>
        <p:nvSpPr>
          <p:cNvPr id="15" name="TextBox 14">
            <a:extLst>
              <a:ext uri="{FF2B5EF4-FFF2-40B4-BE49-F238E27FC236}">
                <a16:creationId xmlns:a16="http://schemas.microsoft.com/office/drawing/2014/main" id="{122BD096-CBF5-4A2D-9312-F8B504532A40}"/>
              </a:ext>
            </a:extLst>
          </p:cNvPr>
          <p:cNvSpPr txBox="1"/>
          <p:nvPr/>
        </p:nvSpPr>
        <p:spPr>
          <a:xfrm>
            <a:off x="2527327" y="5591709"/>
            <a:ext cx="91082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ulish" pitchFamily="2" charset="0"/>
                <a:ea typeface="+mn-ea"/>
                <a:cs typeface="+mn-cs"/>
              </a:rPr>
              <a:t>‘So-so’</a:t>
            </a:r>
          </a:p>
        </p:txBody>
      </p:sp>
      <p:pic>
        <p:nvPicPr>
          <p:cNvPr id="11" name="Picture 10" descr="Background pattern&#10;&#10;Description automatically generated">
            <a:extLst>
              <a:ext uri="{FF2B5EF4-FFF2-40B4-BE49-F238E27FC236}">
                <a16:creationId xmlns:a16="http://schemas.microsoft.com/office/drawing/2014/main" id="{D9E283A8-C749-43B0-A84E-E9E6060F9A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6179323" y="3733411"/>
            <a:ext cx="761295" cy="2414665"/>
          </a:xfrm>
          <a:prstGeom prst="rect">
            <a:avLst/>
          </a:prstGeom>
        </p:spPr>
      </p:pic>
      <p:pic>
        <p:nvPicPr>
          <p:cNvPr id="12" name="Picture 11" descr="Background pattern&#10;&#10;Description automatically generated">
            <a:extLst>
              <a:ext uri="{FF2B5EF4-FFF2-40B4-BE49-F238E27FC236}">
                <a16:creationId xmlns:a16="http://schemas.microsoft.com/office/drawing/2014/main" id="{26C8E550-2283-41C2-A96E-1724115EC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332" b="28566"/>
          <a:stretch/>
        </p:blipFill>
        <p:spPr>
          <a:xfrm>
            <a:off x="6179323" y="626075"/>
            <a:ext cx="761295" cy="2414665"/>
          </a:xfrm>
          <a:prstGeom prst="rect">
            <a:avLst/>
          </a:prstGeom>
        </p:spPr>
      </p:pic>
      <p:pic>
        <p:nvPicPr>
          <p:cNvPr id="16" name="Picture 15">
            <a:extLst>
              <a:ext uri="{FF2B5EF4-FFF2-40B4-BE49-F238E27FC236}">
                <a16:creationId xmlns:a16="http://schemas.microsoft.com/office/drawing/2014/main" id="{8BEF9C2E-DF76-47BF-BC51-C930B2A354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6800"/>
          <a:stretch/>
        </p:blipFill>
        <p:spPr>
          <a:xfrm>
            <a:off x="8573457" y="1833407"/>
            <a:ext cx="3527751" cy="3052178"/>
          </a:xfrm>
          <a:prstGeom prst="rect">
            <a:avLst/>
          </a:prstGeom>
        </p:spPr>
      </p:pic>
      <p:pic>
        <p:nvPicPr>
          <p:cNvPr id="18" name="Picture 17" descr="Background pattern&#10;&#10;Description automatically generated with medium confidence">
            <a:extLst>
              <a:ext uri="{FF2B5EF4-FFF2-40B4-BE49-F238E27FC236}">
                <a16:creationId xmlns:a16="http://schemas.microsoft.com/office/drawing/2014/main" id="{7AD5E5DF-7A6A-4F8E-A15A-CB8C91462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5720" y="156518"/>
            <a:ext cx="1537249" cy="400616"/>
          </a:xfrm>
          <a:prstGeom prst="rect">
            <a:avLst/>
          </a:prstGeom>
        </p:spPr>
      </p:pic>
    </p:spTree>
    <p:extLst>
      <p:ext uri="{BB962C8B-B14F-4D97-AF65-F5344CB8AC3E}">
        <p14:creationId xmlns:p14="http://schemas.microsoft.com/office/powerpoint/2010/main" val="2639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0c723233-098f-4fd2-9d7d-566dd96d7422"/>
</p:tagLst>
</file>

<file path=ppt/tags/tag2.xml><?xml version="1.0" encoding="utf-8"?>
<p:tagLst xmlns:a="http://schemas.openxmlformats.org/drawingml/2006/main" xmlns:r="http://schemas.openxmlformats.org/officeDocument/2006/relationships" xmlns:p="http://schemas.openxmlformats.org/presentationml/2006/main">
  <p:tag name="__PE_POLL_EMBED_ID" val="68021a99-de58-4ab4-90d1-bf7e8775a8a8"/>
</p:tagLst>
</file>

<file path=ppt/tags/tag3.xml><?xml version="1.0" encoding="utf-8"?>
<p:tagLst xmlns:a="http://schemas.openxmlformats.org/drawingml/2006/main" xmlns:r="http://schemas.openxmlformats.org/officeDocument/2006/relationships" xmlns:p="http://schemas.openxmlformats.org/presentationml/2006/main">
  <p:tag name="__PE_POLL_EMBED_ID" val="bb995b8b-2ab7-45a6-934b-f0db463252c2"/>
</p:tagLst>
</file>

<file path=ppt/tags/tag4.xml><?xml version="1.0" encoding="utf-8"?>
<p:tagLst xmlns:a="http://schemas.openxmlformats.org/drawingml/2006/main" xmlns:r="http://schemas.openxmlformats.org/officeDocument/2006/relationships" xmlns:p="http://schemas.openxmlformats.org/presentationml/2006/main">
  <p:tag name="__PE_POLL_EMBED_ID" val="61fcd619-c781-4a3c-b5c7-1c646f5d27f0"/>
</p:tagLst>
</file>

<file path=ppt/tags/tag5.xml><?xml version="1.0" encoding="utf-8"?>
<p:tagLst xmlns:a="http://schemas.openxmlformats.org/drawingml/2006/main" xmlns:r="http://schemas.openxmlformats.org/officeDocument/2006/relationships" xmlns:p="http://schemas.openxmlformats.org/presentationml/2006/main">
  <p:tag name="__PE_POLL_EMBED_ID" val="e01adc50-3078-4c68-8f02-4d484005a19c"/>
</p:tagLst>
</file>

<file path=ppt/tags/tag6.xml><?xml version="1.0" encoding="utf-8"?>
<p:tagLst xmlns:a="http://schemas.openxmlformats.org/drawingml/2006/main" xmlns:r="http://schemas.openxmlformats.org/officeDocument/2006/relationships" xmlns:p="http://schemas.openxmlformats.org/presentationml/2006/main">
  <p:tag name="__PE_POLL_EMBED_ID" val="7ac2fb58-a934-4d74-95f2-f277bd1feba7"/>
</p:tagLst>
</file>

<file path=ppt/tags/tag7.xml><?xml version="1.0" encoding="utf-8"?>
<p:tagLst xmlns:a="http://schemas.openxmlformats.org/drawingml/2006/main" xmlns:r="http://schemas.openxmlformats.org/officeDocument/2006/relationships" xmlns:p="http://schemas.openxmlformats.org/presentationml/2006/main">
  <p:tag name="__PE_POLL_EMBED_ID" val="415666b6-f5b7-46bb-a165-05c23618dd42"/>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copy 1">
  <a:themeElements>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copy 1">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git - Multi 1 - Bright">
  <a:themeElements>
    <a:clrScheme name="Custom 1">
      <a:dk1>
        <a:srgbClr val="3C4950"/>
      </a:dk1>
      <a:lt1>
        <a:srgbClr val="F1F1F3"/>
      </a:lt1>
      <a:dk2>
        <a:srgbClr val="111111"/>
      </a:dk2>
      <a:lt2>
        <a:srgbClr val="F1F1F3"/>
      </a:lt2>
      <a:accent1>
        <a:srgbClr val="009EDC"/>
      </a:accent1>
      <a:accent2>
        <a:srgbClr val="FD1F0D"/>
      </a:accent2>
      <a:accent3>
        <a:srgbClr val="F3A100"/>
      </a:accent3>
      <a:accent4>
        <a:srgbClr val="702C89"/>
      </a:accent4>
      <a:accent5>
        <a:srgbClr val="4A8B36"/>
      </a:accent5>
      <a:accent6>
        <a:srgbClr val="FFFFFF"/>
      </a:accent6>
      <a:hlink>
        <a:srgbClr val="FFFFFF"/>
      </a:hlink>
      <a:folHlink>
        <a:srgbClr val="FFFFFF"/>
      </a:folHlink>
    </a:clrScheme>
    <a:fontScheme name="Montserrat - Digi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23079</TotalTime>
  <Words>1005</Words>
  <Application>Microsoft Office PowerPoint</Application>
  <PresentationFormat>Widescreen</PresentationFormat>
  <Paragraphs>166</Paragraphs>
  <Slides>23</Slides>
  <Notes>20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23</vt:i4>
      </vt:variant>
    </vt:vector>
  </HeadingPairs>
  <TitlesOfParts>
    <vt:vector size="37" baseType="lpstr">
      <vt:lpstr>Arial</vt:lpstr>
      <vt:lpstr>Calibri</vt:lpstr>
      <vt:lpstr>Calibri Light</vt:lpstr>
      <vt:lpstr>Courier New</vt:lpstr>
      <vt:lpstr>Dax-Regular</vt:lpstr>
      <vt:lpstr>Helvetica</vt:lpstr>
      <vt:lpstr>Montserrat</vt:lpstr>
      <vt:lpstr>Mulish</vt:lpstr>
      <vt:lpstr>Myriad Pro</vt:lpstr>
      <vt:lpstr>Wingdings</vt:lpstr>
      <vt:lpstr>6_Office Theme</vt:lpstr>
      <vt:lpstr>3_Office Theme</vt:lpstr>
      <vt:lpstr>Title &amp; Bullets copy 1</vt:lpstr>
      <vt:lpstr>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Deiric McCann</dc:creator>
  <cp:lastModifiedBy>Deiric McCann - Genos</cp:lastModifiedBy>
  <cp:revision>776</cp:revision>
  <dcterms:created xsi:type="dcterms:W3CDTF">2018-11-16T19:39:42Z</dcterms:created>
  <dcterms:modified xsi:type="dcterms:W3CDTF">2022-07-28T12:52:03Z</dcterms:modified>
</cp:coreProperties>
</file>